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71" r:id="rId5"/>
    <p:sldId id="256" r:id="rId6"/>
    <p:sldId id="274" r:id="rId7"/>
    <p:sldId id="269" r:id="rId8"/>
    <p:sldId id="266" r:id="rId9"/>
    <p:sldId id="267" r:id="rId10"/>
    <p:sldId id="275" r:id="rId11"/>
    <p:sldId id="279" r:id="rId12"/>
    <p:sldId id="276" r:id="rId13"/>
    <p:sldId id="259" r:id="rId14"/>
    <p:sldId id="277" r:id="rId15"/>
    <p:sldId id="278" r:id="rId16"/>
    <p:sldId id="280" r:id="rId17"/>
    <p:sldId id="281" r:id="rId18"/>
    <p:sldId id="282" r:id="rId19"/>
    <p:sldId id="283" r:id="rId20"/>
    <p:sldId id="262"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97B0"/>
    <a:srgbClr val="D8CCE6"/>
    <a:srgbClr val="837E7E"/>
    <a:srgbClr val="2B5B50"/>
    <a:srgbClr val="6AC2C0"/>
    <a:srgbClr val="E25B00"/>
    <a:srgbClr val="3B918F"/>
    <a:srgbClr val="51B183"/>
    <a:srgbClr val="CD9A56"/>
    <a:srgbClr val="B040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65BF4F-83FB-4656-81B3-B393F8C39185}" v="477" dt="2022-11-27T12:12:20.9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6357" autoAdjust="0"/>
  </p:normalViewPr>
  <p:slideViewPr>
    <p:cSldViewPr snapToGrid="0">
      <p:cViewPr varScale="1">
        <p:scale>
          <a:sx n="78" d="100"/>
          <a:sy n="78" d="100"/>
        </p:scale>
        <p:origin x="835"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mlesh Rao" userId="493c2a99-d5d1-43f2-adde-13e937fd8532" providerId="ADAL" clId="{9E021204-A2A3-4483-947F-9680B10DC67B}"/>
    <pc:docChg chg="undo custSel modMainMaster">
      <pc:chgData name="Kamlesh Rao" userId="493c2a99-d5d1-43f2-adde-13e937fd8532" providerId="ADAL" clId="{9E021204-A2A3-4483-947F-9680B10DC67B}" dt="2022-11-27T17:07:29.889" v="5" actId="1076"/>
      <pc:docMkLst>
        <pc:docMk/>
      </pc:docMkLst>
      <pc:sldMasterChg chg="addSp modSp mod">
        <pc:chgData name="Kamlesh Rao" userId="493c2a99-d5d1-43f2-adde-13e937fd8532" providerId="ADAL" clId="{9E021204-A2A3-4483-947F-9680B10DC67B}" dt="2022-11-27T17:07:29.889" v="5" actId="1076"/>
        <pc:sldMasterMkLst>
          <pc:docMk/>
          <pc:sldMasterMk cId="4013608101" sldId="2147483648"/>
        </pc:sldMasterMkLst>
        <pc:picChg chg="add mod">
          <ac:chgData name="Kamlesh Rao" userId="493c2a99-d5d1-43f2-adde-13e937fd8532" providerId="ADAL" clId="{9E021204-A2A3-4483-947F-9680B10DC67B}" dt="2022-11-27T17:07:29.889" v="5" actId="1076"/>
          <ac:picMkLst>
            <pc:docMk/>
            <pc:sldMasterMk cId="4013608101" sldId="2147483648"/>
            <ac:picMk id="4" creationId="{1CCB3EFA-6D84-BB55-0E28-06F38CA298A1}"/>
          </ac:picMkLst>
        </pc:picChg>
        <pc:picChg chg="mod">
          <ac:chgData name="Kamlesh Rao" userId="493c2a99-d5d1-43f2-adde-13e937fd8532" providerId="ADAL" clId="{9E021204-A2A3-4483-947F-9680B10DC67B}" dt="2022-11-27T17:06:16.146" v="1" actId="1076"/>
          <ac:picMkLst>
            <pc:docMk/>
            <pc:sldMasterMk cId="4013608101" sldId="2147483648"/>
            <ac:picMk id="15" creationId="{5134FA10-5F75-B367-7059-A246992789CC}"/>
          </ac:picMkLst>
        </pc:picChg>
      </pc:sldMasterChg>
    </pc:docChg>
  </pc:docChgLst>
  <pc:docChgLst>
    <pc:chgData name="Priya Gupta" userId="f4bd194d-999e-4d2b-904a-99397fd54d51" providerId="ADAL" clId="{BD65BF4F-83FB-4656-81B3-B393F8C39185}"/>
    <pc:docChg chg="undo redo custSel addSld delSld modSld modMainMaster">
      <pc:chgData name="Priya Gupta" userId="f4bd194d-999e-4d2b-904a-99397fd54d51" providerId="ADAL" clId="{BD65BF4F-83FB-4656-81B3-B393F8C39185}" dt="2022-11-27T12:12:20.903" v="1758" actId="164"/>
      <pc:docMkLst>
        <pc:docMk/>
      </pc:docMkLst>
      <pc:sldChg chg="addSp delSp modSp mod">
        <pc:chgData name="Priya Gupta" userId="f4bd194d-999e-4d2b-904a-99397fd54d51" providerId="ADAL" clId="{BD65BF4F-83FB-4656-81B3-B393F8C39185}" dt="2022-11-25T12:44:52.201" v="1440" actId="1076"/>
        <pc:sldMkLst>
          <pc:docMk/>
          <pc:sldMk cId="479669287" sldId="256"/>
        </pc:sldMkLst>
        <pc:spChg chg="mod">
          <ac:chgData name="Priya Gupta" userId="f4bd194d-999e-4d2b-904a-99397fd54d51" providerId="ADAL" clId="{BD65BF4F-83FB-4656-81B3-B393F8C39185}" dt="2022-11-25T12:39:48.547" v="1379" actId="14100"/>
          <ac:spMkLst>
            <pc:docMk/>
            <pc:sldMk cId="479669287" sldId="256"/>
            <ac:spMk id="4" creationId="{57936D1E-B17D-43E9-843F-858602D423CB}"/>
          </ac:spMkLst>
        </pc:spChg>
        <pc:spChg chg="mod">
          <ac:chgData name="Priya Gupta" userId="f4bd194d-999e-4d2b-904a-99397fd54d51" providerId="ADAL" clId="{BD65BF4F-83FB-4656-81B3-B393F8C39185}" dt="2022-11-17T16:53:46.396" v="523" actId="20577"/>
          <ac:spMkLst>
            <pc:docMk/>
            <pc:sldMk cId="479669287" sldId="256"/>
            <ac:spMk id="5" creationId="{111446FC-450A-4423-8780-8A5750DE5DEA}"/>
          </ac:spMkLst>
        </pc:spChg>
        <pc:spChg chg="mod">
          <ac:chgData name="Priya Gupta" userId="f4bd194d-999e-4d2b-904a-99397fd54d51" providerId="ADAL" clId="{BD65BF4F-83FB-4656-81B3-B393F8C39185}" dt="2022-11-25T12:39:57.922" v="1380" actId="14100"/>
          <ac:spMkLst>
            <pc:docMk/>
            <pc:sldMk cId="479669287" sldId="256"/>
            <ac:spMk id="6" creationId="{5F205152-0CD7-4005-934A-F0F36D28118B}"/>
          </ac:spMkLst>
        </pc:spChg>
        <pc:spChg chg="mod">
          <ac:chgData name="Priya Gupta" userId="f4bd194d-999e-4d2b-904a-99397fd54d51" providerId="ADAL" clId="{BD65BF4F-83FB-4656-81B3-B393F8C39185}" dt="2022-11-17T16:57:04.655" v="594" actId="12"/>
          <ac:spMkLst>
            <pc:docMk/>
            <pc:sldMk cId="479669287" sldId="256"/>
            <ac:spMk id="7" creationId="{83EE7D64-4799-4BA2-A339-765E9C254512}"/>
          </ac:spMkLst>
        </pc:spChg>
        <pc:spChg chg="mod">
          <ac:chgData name="Priya Gupta" userId="f4bd194d-999e-4d2b-904a-99397fd54d51" providerId="ADAL" clId="{BD65BF4F-83FB-4656-81B3-B393F8C39185}" dt="2022-11-17T18:23:44.203" v="1096" actId="1036"/>
          <ac:spMkLst>
            <pc:docMk/>
            <pc:sldMk cId="479669287" sldId="256"/>
            <ac:spMk id="10" creationId="{1222EEC0-0BCD-49A3-9D38-09E6A92AAF44}"/>
          </ac:spMkLst>
        </pc:spChg>
        <pc:spChg chg="del mod">
          <ac:chgData name="Priya Gupta" userId="f4bd194d-999e-4d2b-904a-99397fd54d51" providerId="ADAL" clId="{BD65BF4F-83FB-4656-81B3-B393F8C39185}" dt="2022-11-17T17:02:35.984" v="630" actId="478"/>
          <ac:spMkLst>
            <pc:docMk/>
            <pc:sldMk cId="479669287" sldId="256"/>
            <ac:spMk id="13" creationId="{D21AF2E3-ED8E-4DC0-AEA2-862179D634A2}"/>
          </ac:spMkLst>
        </pc:spChg>
        <pc:spChg chg="mod">
          <ac:chgData name="Priya Gupta" userId="f4bd194d-999e-4d2b-904a-99397fd54d51" providerId="ADAL" clId="{BD65BF4F-83FB-4656-81B3-B393F8C39185}" dt="2022-11-25T12:43:22.795" v="1427" actId="20577"/>
          <ac:spMkLst>
            <pc:docMk/>
            <pc:sldMk cId="479669287" sldId="256"/>
            <ac:spMk id="13" creationId="{E71FC650-40E2-E270-F699-F48E34E0A6F5}"/>
          </ac:spMkLst>
        </pc:spChg>
        <pc:spChg chg="mod">
          <ac:chgData name="Priya Gupta" userId="f4bd194d-999e-4d2b-904a-99397fd54d51" providerId="ADAL" clId="{BD65BF4F-83FB-4656-81B3-B393F8C39185}" dt="2022-11-17T16:59:19.901" v="598" actId="1076"/>
          <ac:spMkLst>
            <pc:docMk/>
            <pc:sldMk cId="479669287" sldId="256"/>
            <ac:spMk id="29" creationId="{9977F9AE-A715-46FD-A38E-F21423F5D645}"/>
          </ac:spMkLst>
        </pc:spChg>
        <pc:spChg chg="mod">
          <ac:chgData name="Priya Gupta" userId="f4bd194d-999e-4d2b-904a-99397fd54d51" providerId="ADAL" clId="{BD65BF4F-83FB-4656-81B3-B393F8C39185}" dt="2022-11-25T12:40:49.120" v="1383" actId="164"/>
          <ac:spMkLst>
            <pc:docMk/>
            <pc:sldMk cId="479669287" sldId="256"/>
            <ac:spMk id="32" creationId="{99BCFB33-105C-41E5-B20E-057E092DE748}"/>
          </ac:spMkLst>
        </pc:spChg>
        <pc:spChg chg="del mod">
          <ac:chgData name="Priya Gupta" userId="f4bd194d-999e-4d2b-904a-99397fd54d51" providerId="ADAL" clId="{BD65BF4F-83FB-4656-81B3-B393F8C39185}" dt="2022-11-17T17:02:37.804" v="631" actId="478"/>
          <ac:spMkLst>
            <pc:docMk/>
            <pc:sldMk cId="479669287" sldId="256"/>
            <ac:spMk id="33" creationId="{43C10844-4A7B-4D75-B62D-324F70830DA3}"/>
          </ac:spMkLst>
        </pc:spChg>
        <pc:spChg chg="add mod">
          <ac:chgData name="Priya Gupta" userId="f4bd194d-999e-4d2b-904a-99397fd54d51" providerId="ADAL" clId="{BD65BF4F-83FB-4656-81B3-B393F8C39185}" dt="2022-11-25T12:40:52.635" v="1384" actId="164"/>
          <ac:spMkLst>
            <pc:docMk/>
            <pc:sldMk cId="479669287" sldId="256"/>
            <ac:spMk id="36" creationId="{DDE1A73E-1473-E33C-52C2-10A3EBD5D32F}"/>
          </ac:spMkLst>
        </pc:spChg>
        <pc:spChg chg="add mod">
          <ac:chgData name="Priya Gupta" userId="f4bd194d-999e-4d2b-904a-99397fd54d51" providerId="ADAL" clId="{BD65BF4F-83FB-4656-81B3-B393F8C39185}" dt="2022-11-25T12:41:29.453" v="1387" actId="14100"/>
          <ac:spMkLst>
            <pc:docMk/>
            <pc:sldMk cId="479669287" sldId="256"/>
            <ac:spMk id="37" creationId="{B6691432-1D34-7D23-24F4-08012B46F3CD}"/>
          </ac:spMkLst>
        </pc:spChg>
        <pc:spChg chg="add mod">
          <ac:chgData name="Priya Gupta" userId="f4bd194d-999e-4d2b-904a-99397fd54d51" providerId="ADAL" clId="{BD65BF4F-83FB-4656-81B3-B393F8C39185}" dt="2022-11-25T12:40:46.364" v="1382" actId="164"/>
          <ac:spMkLst>
            <pc:docMk/>
            <pc:sldMk cId="479669287" sldId="256"/>
            <ac:spMk id="38" creationId="{657EDFB0-B65A-C905-15A0-CE06AAB2B00F}"/>
          </ac:spMkLst>
        </pc:spChg>
        <pc:grpChg chg="add mod">
          <ac:chgData name="Priya Gupta" userId="f4bd194d-999e-4d2b-904a-99397fd54d51" providerId="ADAL" clId="{BD65BF4F-83FB-4656-81B3-B393F8C39185}" dt="2022-11-25T12:44:34.432" v="1437" actId="1076"/>
          <ac:grpSpMkLst>
            <pc:docMk/>
            <pc:sldMk cId="479669287" sldId="256"/>
            <ac:grpSpMk id="2" creationId="{E7BE902B-CCF3-65E1-B3D2-6B07686263FF}"/>
          </ac:grpSpMkLst>
        </pc:grpChg>
        <pc:grpChg chg="add mod">
          <ac:chgData name="Priya Gupta" userId="f4bd194d-999e-4d2b-904a-99397fd54d51" providerId="ADAL" clId="{BD65BF4F-83FB-4656-81B3-B393F8C39185}" dt="2022-11-25T12:44:27.754" v="1435" actId="1076"/>
          <ac:grpSpMkLst>
            <pc:docMk/>
            <pc:sldMk cId="479669287" sldId="256"/>
            <ac:grpSpMk id="3" creationId="{3AB160D8-EBE1-6FBB-77E3-1774C2FBCCED}"/>
          </ac:grpSpMkLst>
        </pc:grpChg>
        <pc:grpChg chg="add mod">
          <ac:chgData name="Priya Gupta" userId="f4bd194d-999e-4d2b-904a-99397fd54d51" providerId="ADAL" clId="{BD65BF4F-83FB-4656-81B3-B393F8C39185}" dt="2022-11-25T12:44:29.936" v="1436" actId="1076"/>
          <ac:grpSpMkLst>
            <pc:docMk/>
            <pc:sldMk cId="479669287" sldId="256"/>
            <ac:grpSpMk id="8" creationId="{323FB422-9BD8-A9A0-9772-A80B85A5808D}"/>
          </ac:grpSpMkLst>
        </pc:grpChg>
        <pc:grpChg chg="add mod">
          <ac:chgData name="Priya Gupta" userId="f4bd194d-999e-4d2b-904a-99397fd54d51" providerId="ADAL" clId="{BD65BF4F-83FB-4656-81B3-B393F8C39185}" dt="2022-11-25T12:44:52.201" v="1440" actId="1076"/>
          <ac:grpSpMkLst>
            <pc:docMk/>
            <pc:sldMk cId="479669287" sldId="256"/>
            <ac:grpSpMk id="9" creationId="{777A4CF9-6616-485A-3DE5-A30818FB0E52}"/>
          </ac:grpSpMkLst>
        </pc:grpChg>
        <pc:grpChg chg="add mod">
          <ac:chgData name="Priya Gupta" userId="f4bd194d-999e-4d2b-904a-99397fd54d51" providerId="ADAL" clId="{BD65BF4F-83FB-4656-81B3-B393F8C39185}" dt="2022-11-25T12:43:48.831" v="1430" actId="164"/>
          <ac:grpSpMkLst>
            <pc:docMk/>
            <pc:sldMk cId="479669287" sldId="256"/>
            <ac:grpSpMk id="11" creationId="{C407A615-5FC6-4BE0-1AB7-2D18ECA17727}"/>
          </ac:grpSpMkLst>
        </pc:grpChg>
        <pc:grpChg chg="del mod">
          <ac:chgData name="Priya Gupta" userId="f4bd194d-999e-4d2b-904a-99397fd54d51" providerId="ADAL" clId="{BD65BF4F-83FB-4656-81B3-B393F8C39185}" dt="2022-11-25T12:42:19.729" v="1397" actId="478"/>
          <ac:grpSpMkLst>
            <pc:docMk/>
            <pc:sldMk cId="479669287" sldId="256"/>
            <ac:grpSpMk id="12" creationId="{F9087B33-E46B-9617-EE93-C957DEF39918}"/>
          </ac:grpSpMkLst>
        </pc:grpChg>
        <pc:grpChg chg="del mod">
          <ac:chgData name="Priya Gupta" userId="f4bd194d-999e-4d2b-904a-99397fd54d51" providerId="ADAL" clId="{BD65BF4F-83FB-4656-81B3-B393F8C39185}" dt="2022-11-17T17:02:28.203" v="625" actId="478"/>
          <ac:grpSpMkLst>
            <pc:docMk/>
            <pc:sldMk cId="479669287" sldId="256"/>
            <ac:grpSpMk id="14" creationId="{11017A6C-7C77-4C94-AAA2-1D7C23572A80}"/>
          </ac:grpSpMkLst>
        </pc:grpChg>
        <pc:grpChg chg="del">
          <ac:chgData name="Priya Gupta" userId="f4bd194d-999e-4d2b-904a-99397fd54d51" providerId="ADAL" clId="{BD65BF4F-83FB-4656-81B3-B393F8C39185}" dt="2022-11-17T17:02:25.945" v="623" actId="478"/>
          <ac:grpSpMkLst>
            <pc:docMk/>
            <pc:sldMk cId="479669287" sldId="256"/>
            <ac:grpSpMk id="21" creationId="{6B100411-6331-4B10-878B-6107B7BA4EE3}"/>
          </ac:grpSpMkLst>
        </pc:grpChg>
        <pc:grpChg chg="add mod">
          <ac:chgData name="Priya Gupta" userId="f4bd194d-999e-4d2b-904a-99397fd54d51" providerId="ADAL" clId="{BD65BF4F-83FB-4656-81B3-B393F8C39185}" dt="2022-11-25T12:44:49.566" v="1439" actId="1076"/>
          <ac:grpSpMkLst>
            <pc:docMk/>
            <pc:sldMk cId="479669287" sldId="256"/>
            <ac:grpSpMk id="22" creationId="{817BB726-E6D5-554F-7B18-5A6D4571C2F2}"/>
          </ac:grpSpMkLst>
        </pc:grpChg>
        <pc:grpChg chg="mod">
          <ac:chgData name="Priya Gupta" userId="f4bd194d-999e-4d2b-904a-99397fd54d51" providerId="ADAL" clId="{BD65BF4F-83FB-4656-81B3-B393F8C39185}" dt="2022-11-17T16:59:19.901" v="598" actId="1076"/>
          <ac:grpSpMkLst>
            <pc:docMk/>
            <pc:sldMk cId="479669287" sldId="256"/>
            <ac:grpSpMk id="27" creationId="{585A2790-EF55-4935-893A-7F5237119107}"/>
          </ac:grpSpMkLst>
        </pc:grpChg>
        <pc:grpChg chg="add mod">
          <ac:chgData name="Priya Gupta" userId="f4bd194d-999e-4d2b-904a-99397fd54d51" providerId="ADAL" clId="{BD65BF4F-83FB-4656-81B3-B393F8C39185}" dt="2022-11-25T12:40:43.067" v="1381" actId="164"/>
          <ac:grpSpMkLst>
            <pc:docMk/>
            <pc:sldMk cId="479669287" sldId="256"/>
            <ac:grpSpMk id="39" creationId="{5EA664EA-CF88-38ED-C67A-A0A64266FB3E}"/>
          </ac:grpSpMkLst>
        </pc:grpChg>
        <pc:grpChg chg="add mod">
          <ac:chgData name="Priya Gupta" userId="f4bd194d-999e-4d2b-904a-99397fd54d51" providerId="ADAL" clId="{BD65BF4F-83FB-4656-81B3-B393F8C39185}" dt="2022-11-25T12:40:46.364" v="1382" actId="164"/>
          <ac:grpSpMkLst>
            <pc:docMk/>
            <pc:sldMk cId="479669287" sldId="256"/>
            <ac:grpSpMk id="40" creationId="{1C174F3B-AAAA-5927-1D80-AE2FBBC8E5A4}"/>
          </ac:grpSpMkLst>
        </pc:grpChg>
        <pc:grpChg chg="add mod">
          <ac:chgData name="Priya Gupta" userId="f4bd194d-999e-4d2b-904a-99397fd54d51" providerId="ADAL" clId="{BD65BF4F-83FB-4656-81B3-B393F8C39185}" dt="2022-11-25T12:40:49.120" v="1383" actId="164"/>
          <ac:grpSpMkLst>
            <pc:docMk/>
            <pc:sldMk cId="479669287" sldId="256"/>
            <ac:grpSpMk id="41" creationId="{0E4F381F-6CA2-DC37-400B-CBB9B720BC3D}"/>
          </ac:grpSpMkLst>
        </pc:grpChg>
        <pc:grpChg chg="add mod">
          <ac:chgData name="Priya Gupta" userId="f4bd194d-999e-4d2b-904a-99397fd54d51" providerId="ADAL" clId="{BD65BF4F-83FB-4656-81B3-B393F8C39185}" dt="2022-11-25T12:40:52.635" v="1384" actId="164"/>
          <ac:grpSpMkLst>
            <pc:docMk/>
            <pc:sldMk cId="479669287" sldId="256"/>
            <ac:grpSpMk id="42" creationId="{6E852EE5-66B6-904D-D209-D8785F0A98E0}"/>
          </ac:grpSpMkLst>
        </pc:grpChg>
        <pc:picChg chg="add del mod">
          <ac:chgData name="Priya Gupta" userId="f4bd194d-999e-4d2b-904a-99397fd54d51" providerId="ADAL" clId="{BD65BF4F-83FB-4656-81B3-B393F8C39185}" dt="2022-11-17T16:59:30.703" v="601"/>
          <ac:picMkLst>
            <pc:docMk/>
            <pc:sldMk cId="479669287" sldId="256"/>
            <ac:picMk id="2" creationId="{24B1BDF2-26E9-7998-B407-FFB56F973BF8}"/>
          </ac:picMkLst>
        </pc:picChg>
        <pc:picChg chg="del">
          <ac:chgData name="Priya Gupta" userId="f4bd194d-999e-4d2b-904a-99397fd54d51" providerId="ADAL" clId="{BD65BF4F-83FB-4656-81B3-B393F8C39185}" dt="2022-11-17T16:53:33.344" v="520" actId="478"/>
          <ac:picMkLst>
            <pc:docMk/>
            <pc:sldMk cId="479669287" sldId="256"/>
            <ac:picMk id="3" creationId="{8E942E07-90D0-E64C-1C8A-76C30A63EF38}"/>
          </ac:picMkLst>
        </pc:picChg>
        <pc:picChg chg="del mod">
          <ac:chgData name="Priya Gupta" userId="f4bd194d-999e-4d2b-904a-99397fd54d51" providerId="ADAL" clId="{BD65BF4F-83FB-4656-81B3-B393F8C39185}" dt="2022-11-17T17:02:22.072" v="622" actId="478"/>
          <ac:picMkLst>
            <pc:docMk/>
            <pc:sldMk cId="479669287" sldId="256"/>
            <ac:picMk id="12" creationId="{B26F7B82-BD9E-43DA-AD27-11A684E4A561}"/>
          </ac:picMkLst>
        </pc:picChg>
        <pc:picChg chg="mod">
          <ac:chgData name="Priya Gupta" userId="f4bd194d-999e-4d2b-904a-99397fd54d51" providerId="ADAL" clId="{BD65BF4F-83FB-4656-81B3-B393F8C39185}" dt="2022-11-25T12:42:16.630" v="1395"/>
          <ac:picMkLst>
            <pc:docMk/>
            <pc:sldMk cId="479669287" sldId="256"/>
            <ac:picMk id="14" creationId="{B078B1EF-25F6-5566-4333-3FB1FA8C36BD}"/>
          </ac:picMkLst>
        </pc:picChg>
        <pc:picChg chg="add del mod">
          <ac:chgData name="Priya Gupta" userId="f4bd194d-999e-4d2b-904a-99397fd54d51" providerId="ADAL" clId="{BD65BF4F-83FB-4656-81B3-B393F8C39185}" dt="2022-11-17T17:00:35.032" v="617"/>
          <ac:picMkLst>
            <pc:docMk/>
            <pc:sldMk cId="479669287" sldId="256"/>
            <ac:picMk id="15" creationId="{8B77BD73-A738-B88D-F857-F5FB8C182DE4}"/>
          </ac:picMkLst>
        </pc:picChg>
        <pc:picChg chg="del mod">
          <ac:chgData name="Priya Gupta" userId="f4bd194d-999e-4d2b-904a-99397fd54d51" providerId="ADAL" clId="{BD65BF4F-83FB-4656-81B3-B393F8C39185}" dt="2022-11-25T12:42:19.729" v="1397" actId="478"/>
          <ac:picMkLst>
            <pc:docMk/>
            <pc:sldMk cId="479669287" sldId="256"/>
            <ac:picMk id="15" creationId="{EDA8F7D4-6881-0412-678C-C39C9C2161C5}"/>
          </ac:picMkLst>
        </pc:picChg>
        <pc:picChg chg="add mod">
          <ac:chgData name="Priya Gupta" userId="f4bd194d-999e-4d2b-904a-99397fd54d51" providerId="ADAL" clId="{BD65BF4F-83FB-4656-81B3-B393F8C39185}" dt="2022-11-17T17:12:09.581" v="737" actId="164"/>
          <ac:picMkLst>
            <pc:docMk/>
            <pc:sldMk cId="479669287" sldId="256"/>
            <ac:picMk id="17" creationId="{53C2ED5D-8A60-C67F-26F3-BA4C3A1FD474}"/>
          </ac:picMkLst>
        </pc:picChg>
        <pc:picChg chg="add mod">
          <ac:chgData name="Priya Gupta" userId="f4bd194d-999e-4d2b-904a-99397fd54d51" providerId="ADAL" clId="{BD65BF4F-83FB-4656-81B3-B393F8C39185}" dt="2022-11-17T17:12:53.803" v="751" actId="164"/>
          <ac:picMkLst>
            <pc:docMk/>
            <pc:sldMk cId="479669287" sldId="256"/>
            <ac:picMk id="18" creationId="{B84E0403-0F0A-D978-661B-2265AF05DFBC}"/>
          </ac:picMkLst>
        </pc:picChg>
        <pc:picChg chg="add mod">
          <ac:chgData name="Priya Gupta" userId="f4bd194d-999e-4d2b-904a-99397fd54d51" providerId="ADAL" clId="{BD65BF4F-83FB-4656-81B3-B393F8C39185}" dt="2022-11-17T17:13:33.162" v="757" actId="164"/>
          <ac:picMkLst>
            <pc:docMk/>
            <pc:sldMk cId="479669287" sldId="256"/>
            <ac:picMk id="19" creationId="{220E0DA8-AFA0-47B1-2E0E-2D019A902DC3}"/>
          </ac:picMkLst>
        </pc:picChg>
        <pc:picChg chg="add mod">
          <ac:chgData name="Priya Gupta" userId="f4bd194d-999e-4d2b-904a-99397fd54d51" providerId="ADAL" clId="{BD65BF4F-83FB-4656-81B3-B393F8C39185}" dt="2022-11-17T17:13:39.508" v="759" actId="164"/>
          <ac:picMkLst>
            <pc:docMk/>
            <pc:sldMk cId="479669287" sldId="256"/>
            <ac:picMk id="20" creationId="{FD612A8D-4030-00D1-5957-F798435A31F6}"/>
          </ac:picMkLst>
        </pc:picChg>
        <pc:picChg chg="add mod modCrop">
          <ac:chgData name="Priya Gupta" userId="f4bd194d-999e-4d2b-904a-99397fd54d51" providerId="ADAL" clId="{BD65BF4F-83FB-4656-81B3-B393F8C39185}" dt="2022-11-25T12:43:48.831" v="1430" actId="164"/>
          <ac:picMkLst>
            <pc:docMk/>
            <pc:sldMk cId="479669287" sldId="256"/>
            <ac:picMk id="21" creationId="{9D0E00C0-7450-8D52-0648-9F0574C4B938}"/>
          </ac:picMkLst>
        </pc:picChg>
        <pc:picChg chg="add mod modCrop">
          <ac:chgData name="Priya Gupta" userId="f4bd194d-999e-4d2b-904a-99397fd54d51" providerId="ADAL" clId="{BD65BF4F-83FB-4656-81B3-B393F8C39185}" dt="2022-11-17T17:12:09.581" v="737" actId="164"/>
          <ac:picMkLst>
            <pc:docMk/>
            <pc:sldMk cId="479669287" sldId="256"/>
            <ac:picMk id="23" creationId="{FECA6D03-388F-BF2C-04C9-DCC825C6ED21}"/>
          </ac:picMkLst>
        </pc:picChg>
        <pc:picChg chg="add mod modCrop">
          <ac:chgData name="Priya Gupta" userId="f4bd194d-999e-4d2b-904a-99397fd54d51" providerId="ADAL" clId="{BD65BF4F-83FB-4656-81B3-B393F8C39185}" dt="2022-11-17T17:12:53.803" v="751" actId="164"/>
          <ac:picMkLst>
            <pc:docMk/>
            <pc:sldMk cId="479669287" sldId="256"/>
            <ac:picMk id="26" creationId="{89816EE8-4131-40C2-6D78-8BE314220ACB}"/>
          </ac:picMkLst>
        </pc:picChg>
        <pc:picChg chg="mod">
          <ac:chgData name="Priya Gupta" userId="f4bd194d-999e-4d2b-904a-99397fd54d51" providerId="ADAL" clId="{BD65BF4F-83FB-4656-81B3-B393F8C39185}" dt="2022-11-17T16:59:19.901" v="598" actId="1076"/>
          <ac:picMkLst>
            <pc:docMk/>
            <pc:sldMk cId="479669287" sldId="256"/>
            <ac:picMk id="28" creationId="{6BEB879D-B690-48B7-9978-6B16F53A3477}"/>
          </ac:picMkLst>
        </pc:picChg>
        <pc:picChg chg="add mod modCrop">
          <ac:chgData name="Priya Gupta" userId="f4bd194d-999e-4d2b-904a-99397fd54d51" providerId="ADAL" clId="{BD65BF4F-83FB-4656-81B3-B393F8C39185}" dt="2022-11-17T17:13:33.162" v="757" actId="164"/>
          <ac:picMkLst>
            <pc:docMk/>
            <pc:sldMk cId="479669287" sldId="256"/>
            <ac:picMk id="31" creationId="{7A0AADAE-CEAC-D637-0D40-70495A96D58B}"/>
          </ac:picMkLst>
        </pc:picChg>
        <pc:picChg chg="add mod modCrop">
          <ac:chgData name="Priya Gupta" userId="f4bd194d-999e-4d2b-904a-99397fd54d51" providerId="ADAL" clId="{BD65BF4F-83FB-4656-81B3-B393F8C39185}" dt="2022-11-17T17:13:39.508" v="759" actId="164"/>
          <ac:picMkLst>
            <pc:docMk/>
            <pc:sldMk cId="479669287" sldId="256"/>
            <ac:picMk id="35" creationId="{87BD51E8-80A5-CE6B-96D2-6FAD25296CBD}"/>
          </ac:picMkLst>
        </pc:picChg>
        <pc:picChg chg="mod">
          <ac:chgData name="Priya Gupta" userId="f4bd194d-999e-4d2b-904a-99397fd54d51" providerId="ADAL" clId="{BD65BF4F-83FB-4656-81B3-B393F8C39185}" dt="2022-11-17T16:59:19.901" v="598" actId="1076"/>
          <ac:picMkLst>
            <pc:docMk/>
            <pc:sldMk cId="479669287" sldId="256"/>
            <ac:picMk id="1026" creationId="{2CD03050-D33D-4787-9B37-09843689240F}"/>
          </ac:picMkLst>
        </pc:picChg>
        <pc:picChg chg="add del mod">
          <ac:chgData name="Priya Gupta" userId="f4bd194d-999e-4d2b-904a-99397fd54d51" providerId="ADAL" clId="{BD65BF4F-83FB-4656-81B3-B393F8C39185}" dt="2022-11-17T17:02:31.597" v="626" actId="478"/>
          <ac:picMkLst>
            <pc:docMk/>
            <pc:sldMk cId="479669287" sldId="256"/>
            <ac:picMk id="6148" creationId="{A93C93E0-4B78-F15A-34C9-D1846AC297DA}"/>
          </ac:picMkLst>
        </pc:picChg>
        <pc:picChg chg="del mod">
          <ac:chgData name="Priya Gupta" userId="f4bd194d-999e-4d2b-904a-99397fd54d51" providerId="ADAL" clId="{BD65BF4F-83FB-4656-81B3-B393F8C39185}" dt="2022-11-17T17:02:32.031" v="627" actId="478"/>
          <ac:picMkLst>
            <pc:docMk/>
            <pc:sldMk cId="479669287" sldId="256"/>
            <ac:picMk id="6150" creationId="{C23F5BEC-33E8-3DF2-7E53-1D94E39CD8A4}"/>
          </ac:picMkLst>
        </pc:picChg>
        <pc:picChg chg="del mod">
          <ac:chgData name="Priya Gupta" userId="f4bd194d-999e-4d2b-904a-99397fd54d51" providerId="ADAL" clId="{BD65BF4F-83FB-4656-81B3-B393F8C39185}" dt="2022-11-17T17:02:27.448" v="624" actId="478"/>
          <ac:picMkLst>
            <pc:docMk/>
            <pc:sldMk cId="479669287" sldId="256"/>
            <ac:picMk id="6152" creationId="{4740287E-1F70-A28D-556F-60EAFD22BE99}"/>
          </ac:picMkLst>
        </pc:picChg>
      </pc:sldChg>
      <pc:sldChg chg="addSp delSp modSp del mod">
        <pc:chgData name="Priya Gupta" userId="f4bd194d-999e-4d2b-904a-99397fd54d51" providerId="ADAL" clId="{BD65BF4F-83FB-4656-81B3-B393F8C39185}" dt="2022-11-17T18:03:23.674" v="952" actId="2696"/>
        <pc:sldMkLst>
          <pc:docMk/>
          <pc:sldMk cId="3996964707" sldId="258"/>
        </pc:sldMkLst>
        <pc:spChg chg="add del mod">
          <ac:chgData name="Priya Gupta" userId="f4bd194d-999e-4d2b-904a-99397fd54d51" providerId="ADAL" clId="{BD65BF4F-83FB-4656-81B3-B393F8C39185}" dt="2022-11-17T18:03:12.662" v="950" actId="21"/>
          <ac:spMkLst>
            <pc:docMk/>
            <pc:sldMk cId="3996964707" sldId="258"/>
            <ac:spMk id="6" creationId="{3F817514-E323-F634-EC7B-E0BC52114C46}"/>
          </ac:spMkLst>
        </pc:spChg>
        <pc:spChg chg="add del mod">
          <ac:chgData name="Priya Gupta" userId="f4bd194d-999e-4d2b-904a-99397fd54d51" providerId="ADAL" clId="{BD65BF4F-83FB-4656-81B3-B393F8C39185}" dt="2022-11-17T18:03:12.662" v="950" actId="21"/>
          <ac:spMkLst>
            <pc:docMk/>
            <pc:sldMk cId="3996964707" sldId="258"/>
            <ac:spMk id="7" creationId="{3B7FA8ED-81CE-3386-4377-D8D0F50EA77A}"/>
          </ac:spMkLst>
        </pc:spChg>
        <pc:spChg chg="del">
          <ac:chgData name="Priya Gupta" userId="f4bd194d-999e-4d2b-904a-99397fd54d51" providerId="ADAL" clId="{BD65BF4F-83FB-4656-81B3-B393F8C39185}" dt="2022-11-17T17:16:07.204" v="772" actId="478"/>
          <ac:spMkLst>
            <pc:docMk/>
            <pc:sldMk cId="3996964707" sldId="258"/>
            <ac:spMk id="9" creationId="{71B17EDD-B453-66BE-93B5-E97A736160F9}"/>
          </ac:spMkLst>
        </pc:spChg>
        <pc:spChg chg="del mod">
          <ac:chgData name="Priya Gupta" userId="f4bd194d-999e-4d2b-904a-99397fd54d51" providerId="ADAL" clId="{BD65BF4F-83FB-4656-81B3-B393F8C39185}" dt="2022-11-17T17:16:05.672" v="771" actId="478"/>
          <ac:spMkLst>
            <pc:docMk/>
            <pc:sldMk cId="3996964707" sldId="258"/>
            <ac:spMk id="11" creationId="{D61284D6-0D4C-7AE3-FF6A-064A8581B102}"/>
          </ac:spMkLst>
        </pc:spChg>
        <pc:spChg chg="add del mod">
          <ac:chgData name="Priya Gupta" userId="f4bd194d-999e-4d2b-904a-99397fd54d51" providerId="ADAL" clId="{BD65BF4F-83FB-4656-81B3-B393F8C39185}" dt="2022-11-17T18:03:12.662" v="950" actId="21"/>
          <ac:spMkLst>
            <pc:docMk/>
            <pc:sldMk cId="3996964707" sldId="258"/>
            <ac:spMk id="13" creationId="{42CE3338-92EC-BFF9-8F53-B14F6D25B115}"/>
          </ac:spMkLst>
        </pc:spChg>
        <pc:spChg chg="del">
          <ac:chgData name="Priya Gupta" userId="f4bd194d-999e-4d2b-904a-99397fd54d51" providerId="ADAL" clId="{BD65BF4F-83FB-4656-81B3-B393F8C39185}" dt="2022-11-17T17:15:54.121" v="765" actId="478"/>
          <ac:spMkLst>
            <pc:docMk/>
            <pc:sldMk cId="3996964707" sldId="258"/>
            <ac:spMk id="17" creationId="{AF1E39E4-661A-FB2E-4EAC-579EC1F5D276}"/>
          </ac:spMkLst>
        </pc:spChg>
        <pc:grpChg chg="add del mod">
          <ac:chgData name="Priya Gupta" userId="f4bd194d-999e-4d2b-904a-99397fd54d51" providerId="ADAL" clId="{BD65BF4F-83FB-4656-81B3-B393F8C39185}" dt="2022-11-17T18:03:12.662" v="950" actId="21"/>
          <ac:grpSpMkLst>
            <pc:docMk/>
            <pc:sldMk cId="3996964707" sldId="258"/>
            <ac:grpSpMk id="8" creationId="{022A9961-4C70-430D-6662-85D33CA6CCDF}"/>
          </ac:grpSpMkLst>
        </pc:grpChg>
        <pc:grpChg chg="del mod">
          <ac:chgData name="Priya Gupta" userId="f4bd194d-999e-4d2b-904a-99397fd54d51" providerId="ADAL" clId="{BD65BF4F-83FB-4656-81B3-B393F8C39185}" dt="2022-11-17T17:15:51.522" v="764" actId="478"/>
          <ac:grpSpMkLst>
            <pc:docMk/>
            <pc:sldMk cId="3996964707" sldId="258"/>
            <ac:grpSpMk id="47" creationId="{F7A3276A-88CE-283F-D59C-31C3115CC727}"/>
          </ac:grpSpMkLst>
        </pc:grpChg>
        <pc:grpChg chg="del">
          <ac:chgData name="Priya Gupta" userId="f4bd194d-999e-4d2b-904a-99397fd54d51" providerId="ADAL" clId="{BD65BF4F-83FB-4656-81B3-B393F8C39185}" dt="2022-11-17T17:15:55.122" v="766" actId="478"/>
          <ac:grpSpMkLst>
            <pc:docMk/>
            <pc:sldMk cId="3996964707" sldId="258"/>
            <ac:grpSpMk id="48" creationId="{1BE663D0-AF31-7613-5772-CB63B46352E1}"/>
          </ac:grpSpMkLst>
        </pc:grpChg>
        <pc:picChg chg="add mod">
          <ac:chgData name="Priya Gupta" userId="f4bd194d-999e-4d2b-904a-99397fd54d51" providerId="ADAL" clId="{BD65BF4F-83FB-4656-81B3-B393F8C39185}" dt="2022-11-17T17:36:57.128" v="916" actId="1076"/>
          <ac:picMkLst>
            <pc:docMk/>
            <pc:sldMk cId="3996964707" sldId="258"/>
            <ac:picMk id="3" creationId="{8D5F1404-4196-1010-EA30-189292DDAFE3}"/>
          </ac:picMkLst>
        </pc:picChg>
        <pc:picChg chg="add del mod">
          <ac:chgData name="Priya Gupta" userId="f4bd194d-999e-4d2b-904a-99397fd54d51" providerId="ADAL" clId="{BD65BF4F-83FB-4656-81B3-B393F8C39185}" dt="2022-11-17T18:03:12.662" v="950" actId="21"/>
          <ac:picMkLst>
            <pc:docMk/>
            <pc:sldMk cId="3996964707" sldId="258"/>
            <ac:picMk id="5" creationId="{E4A6006F-0CF3-5559-71D0-448545390BE1}"/>
          </ac:picMkLst>
        </pc:picChg>
        <pc:picChg chg="mod">
          <ac:chgData name="Priya Gupta" userId="f4bd194d-999e-4d2b-904a-99397fd54d51" providerId="ADAL" clId="{BD65BF4F-83FB-4656-81B3-B393F8C39185}" dt="2022-11-17T17:20:18.414" v="805" actId="1076"/>
          <ac:picMkLst>
            <pc:docMk/>
            <pc:sldMk cId="3996964707" sldId="258"/>
            <ac:picMk id="10" creationId="{7F06FD71-E166-E523-8853-9A3CC94FA1FD}"/>
          </ac:picMkLst>
        </pc:picChg>
        <pc:picChg chg="mod">
          <ac:chgData name="Priya Gupta" userId="f4bd194d-999e-4d2b-904a-99397fd54d51" providerId="ADAL" clId="{BD65BF4F-83FB-4656-81B3-B393F8C39185}" dt="2022-11-17T17:20:18.414" v="805" actId="1076"/>
          <ac:picMkLst>
            <pc:docMk/>
            <pc:sldMk cId="3996964707" sldId="258"/>
            <ac:picMk id="12" creationId="{B4260F65-4EE8-ABAA-0AAC-1349D6447878}"/>
          </ac:picMkLst>
        </pc:picChg>
        <pc:picChg chg="add del mod">
          <ac:chgData name="Priya Gupta" userId="f4bd194d-999e-4d2b-904a-99397fd54d51" providerId="ADAL" clId="{BD65BF4F-83FB-4656-81B3-B393F8C39185}" dt="2022-11-17T17:22:53.016" v="827" actId="478"/>
          <ac:picMkLst>
            <pc:docMk/>
            <pc:sldMk cId="3996964707" sldId="258"/>
            <ac:picMk id="15" creationId="{0D23C903-F639-D0F4-2608-EE3F8B4087E9}"/>
          </ac:picMkLst>
        </pc:picChg>
        <pc:picChg chg="add del mod">
          <ac:chgData name="Priya Gupta" userId="f4bd194d-999e-4d2b-904a-99397fd54d51" providerId="ADAL" clId="{BD65BF4F-83FB-4656-81B3-B393F8C39185}" dt="2022-11-17T18:03:12.662" v="950" actId="21"/>
          <ac:picMkLst>
            <pc:docMk/>
            <pc:sldMk cId="3996964707" sldId="258"/>
            <ac:picMk id="18" creationId="{C736425A-32EC-7088-F997-2FB8CF3998CA}"/>
          </ac:picMkLst>
        </pc:picChg>
        <pc:picChg chg="del">
          <ac:chgData name="Priya Gupta" userId="f4bd194d-999e-4d2b-904a-99397fd54d51" providerId="ADAL" clId="{BD65BF4F-83FB-4656-81B3-B393F8C39185}" dt="2022-11-17T16:58:51.658" v="597" actId="478"/>
          <ac:picMkLst>
            <pc:docMk/>
            <pc:sldMk cId="3996964707" sldId="258"/>
            <ac:picMk id="20" creationId="{CC03A5CC-D51D-2D2F-87A2-62E647F225A8}"/>
          </ac:picMkLst>
        </pc:picChg>
        <pc:picChg chg="del">
          <ac:chgData name="Priya Gupta" userId="f4bd194d-999e-4d2b-904a-99397fd54d51" providerId="ADAL" clId="{BD65BF4F-83FB-4656-81B3-B393F8C39185}" dt="2022-11-17T17:16:02.815" v="770" actId="478"/>
          <ac:picMkLst>
            <pc:docMk/>
            <pc:sldMk cId="3996964707" sldId="258"/>
            <ac:picMk id="22" creationId="{7AF2E2E0-930A-C068-1135-C6D64FF115C9}"/>
          </ac:picMkLst>
        </pc:picChg>
        <pc:picChg chg="del">
          <ac:chgData name="Priya Gupta" userId="f4bd194d-999e-4d2b-904a-99397fd54d51" providerId="ADAL" clId="{BD65BF4F-83FB-4656-81B3-B393F8C39185}" dt="2022-11-17T17:15:58.758" v="768" actId="478"/>
          <ac:picMkLst>
            <pc:docMk/>
            <pc:sldMk cId="3996964707" sldId="258"/>
            <ac:picMk id="44" creationId="{F6A2F227-3928-7CAD-1892-F91DBB9B8C6B}"/>
          </ac:picMkLst>
        </pc:picChg>
        <pc:picChg chg="mod">
          <ac:chgData name="Priya Gupta" userId="f4bd194d-999e-4d2b-904a-99397fd54d51" providerId="ADAL" clId="{BD65BF4F-83FB-4656-81B3-B393F8C39185}" dt="2022-11-17T17:15:51.041" v="763" actId="1076"/>
          <ac:picMkLst>
            <pc:docMk/>
            <pc:sldMk cId="3996964707" sldId="258"/>
            <ac:picMk id="1030" creationId="{CBE17B29-8075-3E82-D348-E15B094FEAEA}"/>
          </ac:picMkLst>
        </pc:picChg>
        <pc:picChg chg="mod">
          <ac:chgData name="Priya Gupta" userId="f4bd194d-999e-4d2b-904a-99397fd54d51" providerId="ADAL" clId="{BD65BF4F-83FB-4656-81B3-B393F8C39185}" dt="2022-11-17T17:15:51.041" v="763" actId="1076"/>
          <ac:picMkLst>
            <pc:docMk/>
            <pc:sldMk cId="3996964707" sldId="258"/>
            <ac:picMk id="1032" creationId="{F396AC78-777F-0581-B738-1A5151D9C0A6}"/>
          </ac:picMkLst>
        </pc:picChg>
        <pc:picChg chg="del">
          <ac:chgData name="Priya Gupta" userId="f4bd194d-999e-4d2b-904a-99397fd54d51" providerId="ADAL" clId="{BD65BF4F-83FB-4656-81B3-B393F8C39185}" dt="2022-11-17T17:15:56.844" v="767" actId="478"/>
          <ac:picMkLst>
            <pc:docMk/>
            <pc:sldMk cId="3996964707" sldId="258"/>
            <ac:picMk id="1038" creationId="{DA4CCCC6-108E-EEDC-A596-7DD3251EE0E5}"/>
          </ac:picMkLst>
        </pc:picChg>
      </pc:sldChg>
      <pc:sldChg chg="addSp delSp modSp mod">
        <pc:chgData name="Priya Gupta" userId="f4bd194d-999e-4d2b-904a-99397fd54d51" providerId="ADAL" clId="{BD65BF4F-83FB-4656-81B3-B393F8C39185}" dt="2022-11-27T12:12:20.903" v="1758" actId="164"/>
        <pc:sldMkLst>
          <pc:docMk/>
          <pc:sldMk cId="3729120540" sldId="262"/>
        </pc:sldMkLst>
        <pc:spChg chg="del mod">
          <ac:chgData name="Priya Gupta" userId="f4bd194d-999e-4d2b-904a-99397fd54d51" providerId="ADAL" clId="{BD65BF4F-83FB-4656-81B3-B393F8C39185}" dt="2022-11-17T18:29:47.971" v="1259" actId="478"/>
          <ac:spMkLst>
            <pc:docMk/>
            <pc:sldMk cId="3729120540" sldId="262"/>
            <ac:spMk id="2" creationId="{7518F471-A7B3-411C-90E8-7181AB25ED4F}"/>
          </ac:spMkLst>
        </pc:spChg>
        <pc:spChg chg="add mod">
          <ac:chgData name="Priya Gupta" userId="f4bd194d-999e-4d2b-904a-99397fd54d51" providerId="ADAL" clId="{BD65BF4F-83FB-4656-81B3-B393F8C39185}" dt="2022-11-25T13:06:47.581" v="1615" actId="1076"/>
          <ac:spMkLst>
            <pc:docMk/>
            <pc:sldMk cId="3729120540" sldId="262"/>
            <ac:spMk id="2" creationId="{C60A7911-C941-EBA8-2416-D2F0788CB3D1}"/>
          </ac:spMkLst>
        </pc:spChg>
        <pc:spChg chg="mod">
          <ac:chgData name="Priya Gupta" userId="f4bd194d-999e-4d2b-904a-99397fd54d51" providerId="ADAL" clId="{BD65BF4F-83FB-4656-81B3-B393F8C39185}" dt="2022-11-25T12:54:47.667" v="1481" actId="255"/>
          <ac:spMkLst>
            <pc:docMk/>
            <pc:sldMk cId="3729120540" sldId="262"/>
            <ac:spMk id="3" creationId="{47AAA233-B796-A771-D4C5-0756FC23158E}"/>
          </ac:spMkLst>
        </pc:spChg>
        <pc:spChg chg="del">
          <ac:chgData name="Priya Gupta" userId="f4bd194d-999e-4d2b-904a-99397fd54d51" providerId="ADAL" clId="{BD65BF4F-83FB-4656-81B3-B393F8C39185}" dt="2022-11-17T18:09:10.194" v="982" actId="478"/>
          <ac:spMkLst>
            <pc:docMk/>
            <pc:sldMk cId="3729120540" sldId="262"/>
            <ac:spMk id="7" creationId="{C8A03A2B-8026-6E85-D176-CB61A65932CC}"/>
          </ac:spMkLst>
        </pc:spChg>
        <pc:spChg chg="del mod">
          <ac:chgData name="Priya Gupta" userId="f4bd194d-999e-4d2b-904a-99397fd54d51" providerId="ADAL" clId="{BD65BF4F-83FB-4656-81B3-B393F8C39185}" dt="2022-11-17T18:29:46.689" v="1258" actId="478"/>
          <ac:spMkLst>
            <pc:docMk/>
            <pc:sldMk cId="3729120540" sldId="262"/>
            <ac:spMk id="9" creationId="{AE2BA276-96EC-331A-61C9-F9CE7286A182}"/>
          </ac:spMkLst>
        </pc:spChg>
        <pc:spChg chg="del">
          <ac:chgData name="Priya Gupta" userId="f4bd194d-999e-4d2b-904a-99397fd54d51" providerId="ADAL" clId="{BD65BF4F-83FB-4656-81B3-B393F8C39185}" dt="2022-11-17T18:09:10.785" v="983" actId="478"/>
          <ac:spMkLst>
            <pc:docMk/>
            <pc:sldMk cId="3729120540" sldId="262"/>
            <ac:spMk id="10" creationId="{B2B19E6F-DF44-2A99-D4A6-2AAAEE9146D5}"/>
          </ac:spMkLst>
        </pc:spChg>
        <pc:spChg chg="add mod">
          <ac:chgData name="Priya Gupta" userId="f4bd194d-999e-4d2b-904a-99397fd54d51" providerId="ADAL" clId="{BD65BF4F-83FB-4656-81B3-B393F8C39185}" dt="2022-11-25T13:04:44.319" v="1589" actId="208"/>
          <ac:spMkLst>
            <pc:docMk/>
            <pc:sldMk cId="3729120540" sldId="262"/>
            <ac:spMk id="11" creationId="{05AFAD0C-DA7E-3BB3-B422-07B6C99DB209}"/>
          </ac:spMkLst>
        </pc:spChg>
        <pc:spChg chg="add mod topLvl">
          <ac:chgData name="Priya Gupta" userId="f4bd194d-999e-4d2b-904a-99397fd54d51" providerId="ADAL" clId="{BD65BF4F-83FB-4656-81B3-B393F8C39185}" dt="2022-11-25T13:06:26.546" v="1611" actId="164"/>
          <ac:spMkLst>
            <pc:docMk/>
            <pc:sldMk cId="3729120540" sldId="262"/>
            <ac:spMk id="13" creationId="{16D6B452-88D8-E25B-FA77-D1ADBD46990F}"/>
          </ac:spMkLst>
        </pc:spChg>
        <pc:spChg chg="add mod topLvl">
          <ac:chgData name="Priya Gupta" userId="f4bd194d-999e-4d2b-904a-99397fd54d51" providerId="ADAL" clId="{BD65BF4F-83FB-4656-81B3-B393F8C39185}" dt="2022-11-25T13:06:24.226" v="1610" actId="164"/>
          <ac:spMkLst>
            <pc:docMk/>
            <pc:sldMk cId="3729120540" sldId="262"/>
            <ac:spMk id="15" creationId="{B07EA99B-8AD9-9253-7FBA-8DB951D461CB}"/>
          </ac:spMkLst>
        </pc:spChg>
        <pc:spChg chg="del">
          <ac:chgData name="Priya Gupta" userId="f4bd194d-999e-4d2b-904a-99397fd54d51" providerId="ADAL" clId="{BD65BF4F-83FB-4656-81B3-B393F8C39185}" dt="2022-11-17T18:08:09.818" v="973" actId="478"/>
          <ac:spMkLst>
            <pc:docMk/>
            <pc:sldMk cId="3729120540" sldId="262"/>
            <ac:spMk id="16" creationId="{D42FB4CC-7BBF-4D99-B932-F97B0AAF3894}"/>
          </ac:spMkLst>
        </pc:spChg>
        <pc:spChg chg="add mod topLvl">
          <ac:chgData name="Priya Gupta" userId="f4bd194d-999e-4d2b-904a-99397fd54d51" providerId="ADAL" clId="{BD65BF4F-83FB-4656-81B3-B393F8C39185}" dt="2022-11-27T12:12:20.903" v="1758" actId="164"/>
          <ac:spMkLst>
            <pc:docMk/>
            <pc:sldMk cId="3729120540" sldId="262"/>
            <ac:spMk id="18" creationId="{1621AA63-A34F-49DA-523A-185A4AEE3F9B}"/>
          </ac:spMkLst>
        </pc:spChg>
        <pc:spChg chg="add del mod">
          <ac:chgData name="Priya Gupta" userId="f4bd194d-999e-4d2b-904a-99397fd54d51" providerId="ADAL" clId="{BD65BF4F-83FB-4656-81B3-B393F8C39185}" dt="2022-11-17T18:29:50.473" v="1260" actId="478"/>
          <ac:spMkLst>
            <pc:docMk/>
            <pc:sldMk cId="3729120540" sldId="262"/>
            <ac:spMk id="20" creationId="{2CFE966F-ED08-67A6-E42C-0B20FB21188B}"/>
          </ac:spMkLst>
        </pc:spChg>
        <pc:grpChg chg="del">
          <ac:chgData name="Priya Gupta" userId="f4bd194d-999e-4d2b-904a-99397fd54d51" providerId="ADAL" clId="{BD65BF4F-83FB-4656-81B3-B393F8C39185}" dt="2022-11-17T18:09:22.786" v="985" actId="165"/>
          <ac:grpSpMkLst>
            <pc:docMk/>
            <pc:sldMk cId="3729120540" sldId="262"/>
            <ac:grpSpMk id="6" creationId="{90864181-D383-15D3-6763-C277F2AA4AFB}"/>
          </ac:grpSpMkLst>
        </pc:grpChg>
        <pc:grpChg chg="add del mod">
          <ac:chgData name="Priya Gupta" userId="f4bd194d-999e-4d2b-904a-99397fd54d51" providerId="ADAL" clId="{BD65BF4F-83FB-4656-81B3-B393F8C39185}" dt="2022-11-25T13:03:18.997" v="1578" actId="165"/>
          <ac:grpSpMkLst>
            <pc:docMk/>
            <pc:sldMk cId="3729120540" sldId="262"/>
            <ac:grpSpMk id="7" creationId="{09DD42F6-30F0-7FFF-AAB2-E4D497B78B6B}"/>
          </ac:grpSpMkLst>
        </pc:grpChg>
        <pc:grpChg chg="add del mod">
          <ac:chgData name="Priya Gupta" userId="f4bd194d-999e-4d2b-904a-99397fd54d51" providerId="ADAL" clId="{BD65BF4F-83FB-4656-81B3-B393F8C39185}" dt="2022-11-25T13:03:15.115" v="1577" actId="165"/>
          <ac:grpSpMkLst>
            <pc:docMk/>
            <pc:sldMk cId="3729120540" sldId="262"/>
            <ac:grpSpMk id="9" creationId="{26E86402-4272-F188-9FE2-536A8F80CDF6}"/>
          </ac:grpSpMkLst>
        </pc:grpChg>
        <pc:grpChg chg="add mod">
          <ac:chgData name="Priya Gupta" userId="f4bd194d-999e-4d2b-904a-99397fd54d51" providerId="ADAL" clId="{BD65BF4F-83FB-4656-81B3-B393F8C39185}" dt="2022-11-27T12:12:20.903" v="1758" actId="164"/>
          <ac:grpSpMkLst>
            <pc:docMk/>
            <pc:sldMk cId="3729120540" sldId="262"/>
            <ac:grpSpMk id="9" creationId="{84F5C4B2-1B64-019A-AD2D-CBDBC6F84D15}"/>
          </ac:grpSpMkLst>
        </pc:grpChg>
        <pc:grpChg chg="add del mod">
          <ac:chgData name="Priya Gupta" userId="f4bd194d-999e-4d2b-904a-99397fd54d51" providerId="ADAL" clId="{BD65BF4F-83FB-4656-81B3-B393F8C39185}" dt="2022-11-25T13:02:24.429" v="1563" actId="165"/>
          <ac:grpSpMkLst>
            <pc:docMk/>
            <pc:sldMk cId="3729120540" sldId="262"/>
            <ac:grpSpMk id="10" creationId="{137431B6-B3F3-389A-A492-9CD6B119B0F8}"/>
          </ac:grpSpMkLst>
        </pc:grpChg>
        <pc:grpChg chg="add del mod topLvl">
          <ac:chgData name="Priya Gupta" userId="f4bd194d-999e-4d2b-904a-99397fd54d51" providerId="ADAL" clId="{BD65BF4F-83FB-4656-81B3-B393F8C39185}" dt="2022-11-27T12:11:47.649" v="1749" actId="165"/>
          <ac:grpSpMkLst>
            <pc:docMk/>
            <pc:sldMk cId="3729120540" sldId="262"/>
            <ac:grpSpMk id="12" creationId="{0E679C3E-2AB1-F7D3-79B7-8332189C43F7}"/>
          </ac:grpSpMkLst>
        </pc:grpChg>
        <pc:grpChg chg="add mod">
          <ac:chgData name="Priya Gupta" userId="f4bd194d-999e-4d2b-904a-99397fd54d51" providerId="ADAL" clId="{BD65BF4F-83FB-4656-81B3-B393F8C39185}" dt="2022-11-25T13:06:24.226" v="1610" actId="164"/>
          <ac:grpSpMkLst>
            <pc:docMk/>
            <pc:sldMk cId="3729120540" sldId="262"/>
            <ac:grpSpMk id="19" creationId="{481E94DC-72AA-F5E4-0A28-BC3BE71C3EAA}"/>
          </ac:grpSpMkLst>
        </pc:grpChg>
        <pc:grpChg chg="add mod">
          <ac:chgData name="Priya Gupta" userId="f4bd194d-999e-4d2b-904a-99397fd54d51" providerId="ADAL" clId="{BD65BF4F-83FB-4656-81B3-B393F8C39185}" dt="2022-11-25T13:06:26.546" v="1611" actId="164"/>
          <ac:grpSpMkLst>
            <pc:docMk/>
            <pc:sldMk cId="3729120540" sldId="262"/>
            <ac:grpSpMk id="20" creationId="{56DFE7E0-BC15-CAE5-D067-E08634CD65DF}"/>
          </ac:grpSpMkLst>
        </pc:grpChg>
        <pc:grpChg chg="add mod topLvl">
          <ac:chgData name="Priya Gupta" userId="f4bd194d-999e-4d2b-904a-99397fd54d51" providerId="ADAL" clId="{BD65BF4F-83FB-4656-81B3-B393F8C39185}" dt="2022-11-25T13:06:26.546" v="1611" actId="164"/>
          <ac:grpSpMkLst>
            <pc:docMk/>
            <pc:sldMk cId="3729120540" sldId="262"/>
            <ac:grpSpMk id="21" creationId="{F27E0676-F6C7-D8FA-9718-4789B18E8E71}"/>
          </ac:grpSpMkLst>
        </pc:grpChg>
        <pc:grpChg chg="add del mod topLvl">
          <ac:chgData name="Priya Gupta" userId="f4bd194d-999e-4d2b-904a-99397fd54d51" providerId="ADAL" clId="{BD65BF4F-83FB-4656-81B3-B393F8C39185}" dt="2022-11-25T13:02:27.384" v="1564" actId="165"/>
          <ac:grpSpMkLst>
            <pc:docMk/>
            <pc:sldMk cId="3729120540" sldId="262"/>
            <ac:grpSpMk id="22" creationId="{1ABF4F9E-AEEF-DE11-BA85-81A023C86D43}"/>
          </ac:grpSpMkLst>
        </pc:grpChg>
        <pc:grpChg chg="add del mod">
          <ac:chgData name="Priya Gupta" userId="f4bd194d-999e-4d2b-904a-99397fd54d51" providerId="ADAL" clId="{BD65BF4F-83FB-4656-81B3-B393F8C39185}" dt="2022-11-25T12:55:50.490" v="1487" actId="165"/>
          <ac:grpSpMkLst>
            <pc:docMk/>
            <pc:sldMk cId="3729120540" sldId="262"/>
            <ac:grpSpMk id="23" creationId="{2D8088BB-F577-B2F4-3B74-328F34C61060}"/>
          </ac:grpSpMkLst>
        </pc:grpChg>
        <pc:grpChg chg="add del mod">
          <ac:chgData name="Priya Gupta" userId="f4bd194d-999e-4d2b-904a-99397fd54d51" providerId="ADAL" clId="{BD65BF4F-83FB-4656-81B3-B393F8C39185}" dt="2022-11-25T12:55:26.900" v="1484" actId="165"/>
          <ac:grpSpMkLst>
            <pc:docMk/>
            <pc:sldMk cId="3729120540" sldId="262"/>
            <ac:grpSpMk id="24" creationId="{8FD6515B-3446-B5DA-8D68-58BEC029EC89}"/>
          </ac:grpSpMkLst>
        </pc:grpChg>
        <pc:grpChg chg="add del mod">
          <ac:chgData name="Priya Gupta" userId="f4bd194d-999e-4d2b-904a-99397fd54d51" providerId="ADAL" clId="{BD65BF4F-83FB-4656-81B3-B393F8C39185}" dt="2022-11-25T12:56:04.608" v="1490" actId="165"/>
          <ac:grpSpMkLst>
            <pc:docMk/>
            <pc:sldMk cId="3729120540" sldId="262"/>
            <ac:grpSpMk id="25" creationId="{520A301A-F6BF-C1B3-7161-F73716438648}"/>
          </ac:grpSpMkLst>
        </pc:grpChg>
        <pc:grpChg chg="add del mod">
          <ac:chgData name="Priya Gupta" userId="f4bd194d-999e-4d2b-904a-99397fd54d51" providerId="ADAL" clId="{BD65BF4F-83FB-4656-81B3-B393F8C39185}" dt="2022-11-27T12:11:24.467" v="1741" actId="165"/>
          <ac:grpSpMkLst>
            <pc:docMk/>
            <pc:sldMk cId="3729120540" sldId="262"/>
            <ac:grpSpMk id="26" creationId="{144B4179-6796-37CA-19D8-4057AF9DFD54}"/>
          </ac:grpSpMkLst>
        </pc:grpChg>
        <pc:picChg chg="del mod topLvl">
          <ac:chgData name="Priya Gupta" userId="f4bd194d-999e-4d2b-904a-99397fd54d51" providerId="ADAL" clId="{BD65BF4F-83FB-4656-81B3-B393F8C39185}" dt="2022-11-17T18:09:24.513" v="986" actId="478"/>
          <ac:picMkLst>
            <pc:docMk/>
            <pc:sldMk cId="3729120540" sldId="262"/>
            <ac:picMk id="4" creationId="{D6DCC781-0BA8-7EBF-A854-BEE024892430}"/>
          </ac:picMkLst>
        </pc:picChg>
        <pc:picChg chg="mod topLvl">
          <ac:chgData name="Priya Gupta" userId="f4bd194d-999e-4d2b-904a-99397fd54d51" providerId="ADAL" clId="{BD65BF4F-83FB-4656-81B3-B393F8C39185}" dt="2022-11-25T13:05:48.304" v="1605" actId="1076"/>
          <ac:picMkLst>
            <pc:docMk/>
            <pc:sldMk cId="3729120540" sldId="262"/>
            <ac:picMk id="5" creationId="{E13250FD-6997-7343-A1EC-ADD61B0634D4}"/>
          </ac:picMkLst>
        </pc:picChg>
        <pc:picChg chg="add mod modCrop">
          <ac:chgData name="Priya Gupta" userId="f4bd194d-999e-4d2b-904a-99397fd54d51" providerId="ADAL" clId="{BD65BF4F-83FB-4656-81B3-B393F8C39185}" dt="2022-11-25T13:06:50.034" v="1616" actId="1076"/>
          <ac:picMkLst>
            <pc:docMk/>
            <pc:sldMk cId="3729120540" sldId="262"/>
            <ac:picMk id="6" creationId="{14486CB5-E423-081F-FBD4-DBE95EB32EA9}"/>
          </ac:picMkLst>
        </pc:picChg>
        <pc:picChg chg="add mod">
          <ac:chgData name="Priya Gupta" userId="f4bd194d-999e-4d2b-904a-99397fd54d51" providerId="ADAL" clId="{BD65BF4F-83FB-4656-81B3-B393F8C39185}" dt="2022-11-27T12:12:20.903" v="1758" actId="164"/>
          <ac:picMkLst>
            <pc:docMk/>
            <pc:sldMk cId="3729120540" sldId="262"/>
            <ac:picMk id="7" creationId="{05902E2D-DE4F-EE12-073A-6FCC37BFED5D}"/>
          </ac:picMkLst>
        </pc:picChg>
        <pc:picChg chg="mod topLvl">
          <ac:chgData name="Priya Gupta" userId="f4bd194d-999e-4d2b-904a-99397fd54d51" providerId="ADAL" clId="{BD65BF4F-83FB-4656-81B3-B393F8C39185}" dt="2022-11-27T12:12:20.903" v="1758" actId="164"/>
          <ac:picMkLst>
            <pc:docMk/>
            <pc:sldMk cId="3729120540" sldId="262"/>
            <ac:picMk id="8" creationId="{C89B281F-7B49-4A20-A8ED-8799C68A5903}"/>
          </ac:picMkLst>
        </pc:picChg>
        <pc:picChg chg="add mod">
          <ac:chgData name="Priya Gupta" userId="f4bd194d-999e-4d2b-904a-99397fd54d51" providerId="ADAL" clId="{BD65BF4F-83FB-4656-81B3-B393F8C39185}" dt="2022-11-25T13:05:48.304" v="1605" actId="1076"/>
          <ac:picMkLst>
            <pc:docMk/>
            <pc:sldMk cId="3729120540" sldId="262"/>
            <ac:picMk id="3074" creationId="{DB45C2EC-15B0-080D-4A31-F68D1513EA7B}"/>
          </ac:picMkLst>
        </pc:picChg>
        <pc:picChg chg="add mod topLvl">
          <ac:chgData name="Priya Gupta" userId="f4bd194d-999e-4d2b-904a-99397fd54d51" providerId="ADAL" clId="{BD65BF4F-83FB-4656-81B3-B393F8C39185}" dt="2022-11-25T13:06:24.226" v="1610" actId="164"/>
          <ac:picMkLst>
            <pc:docMk/>
            <pc:sldMk cId="3729120540" sldId="262"/>
            <ac:picMk id="3076" creationId="{ED37B5E1-30D2-1B51-9C62-8882D31FB6CE}"/>
          </ac:picMkLst>
        </pc:picChg>
        <pc:picChg chg="add mod topLvl">
          <ac:chgData name="Priya Gupta" userId="f4bd194d-999e-4d2b-904a-99397fd54d51" providerId="ADAL" clId="{BD65BF4F-83FB-4656-81B3-B393F8C39185}" dt="2022-11-27T12:12:20.903" v="1758" actId="164"/>
          <ac:picMkLst>
            <pc:docMk/>
            <pc:sldMk cId="3729120540" sldId="262"/>
            <ac:picMk id="3078" creationId="{2FCED1E7-BC1A-E76E-C674-09DE4EC3AB37}"/>
          </ac:picMkLst>
        </pc:picChg>
        <pc:picChg chg="add mod topLvl">
          <ac:chgData name="Priya Gupta" userId="f4bd194d-999e-4d2b-904a-99397fd54d51" providerId="ADAL" clId="{BD65BF4F-83FB-4656-81B3-B393F8C39185}" dt="2022-11-27T12:12:20.903" v="1758" actId="164"/>
          <ac:picMkLst>
            <pc:docMk/>
            <pc:sldMk cId="3729120540" sldId="262"/>
            <ac:picMk id="3080" creationId="{537A5324-99D4-6747-9AFA-CB593CD22185}"/>
          </ac:picMkLst>
        </pc:picChg>
        <pc:picChg chg="del">
          <ac:chgData name="Priya Gupta" userId="f4bd194d-999e-4d2b-904a-99397fd54d51" providerId="ADAL" clId="{BD65BF4F-83FB-4656-81B3-B393F8C39185}" dt="2022-11-17T18:09:12.761" v="984" actId="478"/>
          <ac:picMkLst>
            <pc:docMk/>
            <pc:sldMk cId="3729120540" sldId="262"/>
            <ac:picMk id="4098" creationId="{5070AEB2-5578-A060-E1CE-56E3AF68833A}"/>
          </ac:picMkLst>
        </pc:picChg>
        <pc:picChg chg="mod topLvl">
          <ac:chgData name="Priya Gupta" userId="f4bd194d-999e-4d2b-904a-99397fd54d51" providerId="ADAL" clId="{BD65BF4F-83FB-4656-81B3-B393F8C39185}" dt="2022-11-27T12:12:20.903" v="1758" actId="164"/>
          <ac:picMkLst>
            <pc:docMk/>
            <pc:sldMk cId="3729120540" sldId="262"/>
            <ac:picMk id="5122" creationId="{45D56A71-6977-2B43-9415-EE270D94CC6A}"/>
          </ac:picMkLst>
        </pc:picChg>
        <pc:cxnChg chg="add mod">
          <ac:chgData name="Priya Gupta" userId="f4bd194d-999e-4d2b-904a-99397fd54d51" providerId="ADAL" clId="{BD65BF4F-83FB-4656-81B3-B393F8C39185}" dt="2022-11-25T13:05:31.921" v="1600" actId="1076"/>
          <ac:cxnSpMkLst>
            <pc:docMk/>
            <pc:sldMk cId="3729120540" sldId="262"/>
            <ac:cxnSpMk id="16" creationId="{BFF65051-3324-9886-0BA9-B6FD09B31DEC}"/>
          </ac:cxnSpMkLst>
        </pc:cxnChg>
      </pc:sldChg>
      <pc:sldChg chg="addSp delSp modSp mod">
        <pc:chgData name="Priya Gupta" userId="f4bd194d-999e-4d2b-904a-99397fd54d51" providerId="ADAL" clId="{BD65BF4F-83FB-4656-81B3-B393F8C39185}" dt="2022-11-17T18:05:36.520" v="966" actId="208"/>
        <pc:sldMkLst>
          <pc:docMk/>
          <pc:sldMk cId="2471108601" sldId="266"/>
        </pc:sldMkLst>
        <pc:spChg chg="del">
          <ac:chgData name="Priya Gupta" userId="f4bd194d-999e-4d2b-904a-99397fd54d51" providerId="ADAL" clId="{BD65BF4F-83FB-4656-81B3-B393F8C39185}" dt="2022-11-17T18:05:01.722" v="959" actId="478"/>
          <ac:spMkLst>
            <pc:docMk/>
            <pc:sldMk cId="2471108601" sldId="266"/>
            <ac:spMk id="3" creationId="{C75888E2-3BD1-CF74-E39C-15510EE28544}"/>
          </ac:spMkLst>
        </pc:spChg>
        <pc:spChg chg="add mod">
          <ac:chgData name="Priya Gupta" userId="f4bd194d-999e-4d2b-904a-99397fd54d51" providerId="ADAL" clId="{BD65BF4F-83FB-4656-81B3-B393F8C39185}" dt="2022-11-17T18:05:07.096" v="960"/>
          <ac:spMkLst>
            <pc:docMk/>
            <pc:sldMk cId="2471108601" sldId="266"/>
            <ac:spMk id="4" creationId="{A85098C0-0F81-E408-6319-BA5AA8EB74A1}"/>
          </ac:spMkLst>
        </pc:spChg>
        <pc:spChg chg="mod">
          <ac:chgData name="Priya Gupta" userId="f4bd194d-999e-4d2b-904a-99397fd54d51" providerId="ADAL" clId="{BD65BF4F-83FB-4656-81B3-B393F8C39185}" dt="2022-11-17T18:04:57.530" v="958" actId="207"/>
          <ac:spMkLst>
            <pc:docMk/>
            <pc:sldMk cId="2471108601" sldId="266"/>
            <ac:spMk id="32" creationId="{15E8E8FC-BDC4-437E-83E3-2E51B79D163D}"/>
          </ac:spMkLst>
        </pc:spChg>
        <pc:picChg chg="mod">
          <ac:chgData name="Priya Gupta" userId="f4bd194d-999e-4d2b-904a-99397fd54d51" providerId="ADAL" clId="{BD65BF4F-83FB-4656-81B3-B393F8C39185}" dt="2022-11-17T18:05:33.431" v="965" actId="208"/>
          <ac:picMkLst>
            <pc:docMk/>
            <pc:sldMk cId="2471108601" sldId="266"/>
            <ac:picMk id="1026" creationId="{0CBC2F0A-F3FE-4E92-805C-C05FFCFE1FFC}"/>
          </ac:picMkLst>
        </pc:picChg>
        <pc:picChg chg="mod">
          <ac:chgData name="Priya Gupta" userId="f4bd194d-999e-4d2b-904a-99397fd54d51" providerId="ADAL" clId="{BD65BF4F-83FB-4656-81B3-B393F8C39185}" dt="2022-11-17T18:05:36.520" v="966" actId="208"/>
          <ac:picMkLst>
            <pc:docMk/>
            <pc:sldMk cId="2471108601" sldId="266"/>
            <ac:picMk id="1028" creationId="{9ED9CAA0-8F66-44B6-AAB1-4FEB9D83C79B}"/>
          </ac:picMkLst>
        </pc:picChg>
      </pc:sldChg>
      <pc:sldChg chg="addSp delSp modSp mod">
        <pc:chgData name="Priya Gupta" userId="f4bd194d-999e-4d2b-904a-99397fd54d51" providerId="ADAL" clId="{BD65BF4F-83FB-4656-81B3-B393F8C39185}" dt="2022-11-17T18:05:53.550" v="969" actId="208"/>
        <pc:sldMkLst>
          <pc:docMk/>
          <pc:sldMk cId="602911332" sldId="267"/>
        </pc:sldMkLst>
        <pc:spChg chg="del">
          <ac:chgData name="Priya Gupta" userId="f4bd194d-999e-4d2b-904a-99397fd54d51" providerId="ADAL" clId="{BD65BF4F-83FB-4656-81B3-B393F8C39185}" dt="2022-11-17T18:05:13.994" v="962" actId="478"/>
          <ac:spMkLst>
            <pc:docMk/>
            <pc:sldMk cId="602911332" sldId="267"/>
            <ac:spMk id="3" creationId="{0B12A694-FA7B-E99D-2D64-314D77821455}"/>
          </ac:spMkLst>
        </pc:spChg>
        <pc:spChg chg="add mod">
          <ac:chgData name="Priya Gupta" userId="f4bd194d-999e-4d2b-904a-99397fd54d51" providerId="ADAL" clId="{BD65BF4F-83FB-4656-81B3-B393F8C39185}" dt="2022-11-17T18:05:14.971" v="963"/>
          <ac:spMkLst>
            <pc:docMk/>
            <pc:sldMk cId="602911332" sldId="267"/>
            <ac:spMk id="4" creationId="{63F94940-F37E-D2D5-6277-FC260C1D67A2}"/>
          </ac:spMkLst>
        </pc:spChg>
        <pc:spChg chg="mod">
          <ac:chgData name="Priya Gupta" userId="f4bd194d-999e-4d2b-904a-99397fd54d51" providerId="ADAL" clId="{BD65BF4F-83FB-4656-81B3-B393F8C39185}" dt="2022-11-17T18:05:12.430" v="961" actId="207"/>
          <ac:spMkLst>
            <pc:docMk/>
            <pc:sldMk cId="602911332" sldId="267"/>
            <ac:spMk id="32" creationId="{15E8E8FC-BDC4-437E-83E3-2E51B79D163D}"/>
          </ac:spMkLst>
        </pc:spChg>
        <pc:picChg chg="mod">
          <ac:chgData name="Priya Gupta" userId="f4bd194d-999e-4d2b-904a-99397fd54d51" providerId="ADAL" clId="{BD65BF4F-83FB-4656-81B3-B393F8C39185}" dt="2022-11-17T18:05:53.550" v="969" actId="208"/>
          <ac:picMkLst>
            <pc:docMk/>
            <pc:sldMk cId="602911332" sldId="267"/>
            <ac:picMk id="1026" creationId="{0CBC2F0A-F3FE-4E92-805C-C05FFCFE1FFC}"/>
          </ac:picMkLst>
        </pc:picChg>
      </pc:sldChg>
      <pc:sldChg chg="addSp delSp modSp mod">
        <pc:chgData name="Priya Gupta" userId="f4bd194d-999e-4d2b-904a-99397fd54d51" providerId="ADAL" clId="{BD65BF4F-83FB-4656-81B3-B393F8C39185}" dt="2022-11-25T12:53:10.111" v="1480" actId="255"/>
        <pc:sldMkLst>
          <pc:docMk/>
          <pc:sldMk cId="1106632581" sldId="269"/>
        </pc:sldMkLst>
        <pc:spChg chg="del">
          <ac:chgData name="Priya Gupta" userId="f4bd194d-999e-4d2b-904a-99397fd54d51" providerId="ADAL" clId="{BD65BF4F-83FB-4656-81B3-B393F8C39185}" dt="2022-11-17T18:04:08.210" v="956" actId="478"/>
          <ac:spMkLst>
            <pc:docMk/>
            <pc:sldMk cId="1106632581" sldId="269"/>
            <ac:spMk id="4" creationId="{65C8EDE9-82B7-4A51-BA28-92BB63E229B0}"/>
          </ac:spMkLst>
        </pc:spChg>
        <pc:spChg chg="add mod">
          <ac:chgData name="Priya Gupta" userId="f4bd194d-999e-4d2b-904a-99397fd54d51" providerId="ADAL" clId="{BD65BF4F-83FB-4656-81B3-B393F8C39185}" dt="2022-11-17T18:04:10.843" v="957" actId="1076"/>
          <ac:spMkLst>
            <pc:docMk/>
            <pc:sldMk cId="1106632581" sldId="269"/>
            <ac:spMk id="5" creationId="{B71DB161-84EA-4969-713E-31FE3071F6E4}"/>
          </ac:spMkLst>
        </pc:spChg>
        <pc:spChg chg="mod">
          <ac:chgData name="Priya Gupta" userId="f4bd194d-999e-4d2b-904a-99397fd54d51" providerId="ADAL" clId="{BD65BF4F-83FB-4656-81B3-B393F8C39185}" dt="2022-11-17T17:32:00.165" v="899" actId="20577"/>
          <ac:spMkLst>
            <pc:docMk/>
            <pc:sldMk cId="1106632581" sldId="269"/>
            <ac:spMk id="8" creationId="{98B59A21-8F3F-4FA2-85E3-8067DB05901E}"/>
          </ac:spMkLst>
        </pc:spChg>
        <pc:spChg chg="mod">
          <ac:chgData name="Priya Gupta" userId="f4bd194d-999e-4d2b-904a-99397fd54d51" providerId="ADAL" clId="{BD65BF4F-83FB-4656-81B3-B393F8C39185}" dt="2022-11-25T12:52:56.724" v="1477" actId="207"/>
          <ac:spMkLst>
            <pc:docMk/>
            <pc:sldMk cId="1106632581" sldId="269"/>
            <ac:spMk id="17" creationId="{F30C0133-D373-4BEE-AF48-818F19513512}"/>
          </ac:spMkLst>
        </pc:spChg>
        <pc:spChg chg="mod">
          <ac:chgData name="Priya Gupta" userId="f4bd194d-999e-4d2b-904a-99397fd54d51" providerId="ADAL" clId="{BD65BF4F-83FB-4656-81B3-B393F8C39185}" dt="2022-11-25T12:53:10.111" v="1480" actId="255"/>
          <ac:spMkLst>
            <pc:docMk/>
            <pc:sldMk cId="1106632581" sldId="269"/>
            <ac:spMk id="21" creationId="{62587D00-EA0F-4F2C-AFE5-F845D430B963}"/>
          </ac:spMkLst>
        </pc:spChg>
        <pc:spChg chg="mod">
          <ac:chgData name="Priya Gupta" userId="f4bd194d-999e-4d2b-904a-99397fd54d51" providerId="ADAL" clId="{BD65BF4F-83FB-4656-81B3-B393F8C39185}" dt="2022-11-17T18:03:48.215" v="953" actId="207"/>
          <ac:spMkLst>
            <pc:docMk/>
            <pc:sldMk cId="1106632581" sldId="269"/>
            <ac:spMk id="32" creationId="{15E8E8FC-BDC4-437E-83E3-2E51B79D163D}"/>
          </ac:spMkLst>
        </pc:spChg>
        <pc:picChg chg="add del mod">
          <ac:chgData name="Priya Gupta" userId="f4bd194d-999e-4d2b-904a-99397fd54d51" providerId="ADAL" clId="{BD65BF4F-83FB-4656-81B3-B393F8C39185}" dt="2022-11-17T18:22:48.921" v="1065" actId="478"/>
          <ac:picMkLst>
            <pc:docMk/>
            <pc:sldMk cId="1106632581" sldId="269"/>
            <ac:picMk id="3" creationId="{86AA60A5-0A0A-DFCE-856B-9D30E7DC9656}"/>
          </ac:picMkLst>
        </pc:picChg>
        <pc:picChg chg="add del mod modCrop">
          <ac:chgData name="Priya Gupta" userId="f4bd194d-999e-4d2b-904a-99397fd54d51" providerId="ADAL" clId="{BD65BF4F-83FB-4656-81B3-B393F8C39185}" dt="2022-11-25T12:46:25.026" v="1448" actId="478"/>
          <ac:picMkLst>
            <pc:docMk/>
            <pc:sldMk cId="1106632581" sldId="269"/>
            <ac:picMk id="4" creationId="{D455FE03-2415-2073-7A08-094C8DAA7BAD}"/>
          </ac:picMkLst>
        </pc:picChg>
        <pc:picChg chg="add del mod">
          <ac:chgData name="Priya Gupta" userId="f4bd194d-999e-4d2b-904a-99397fd54d51" providerId="ADAL" clId="{BD65BF4F-83FB-4656-81B3-B393F8C39185}" dt="2022-11-25T12:49:16.123" v="1455" actId="478"/>
          <ac:picMkLst>
            <pc:docMk/>
            <pc:sldMk cId="1106632581" sldId="269"/>
            <ac:picMk id="7" creationId="{2254FE30-9670-2B15-F2E0-B9AA1CCA53CB}"/>
          </ac:picMkLst>
        </pc:picChg>
        <pc:picChg chg="add del mod">
          <ac:chgData name="Priya Gupta" userId="f4bd194d-999e-4d2b-904a-99397fd54d51" providerId="ADAL" clId="{BD65BF4F-83FB-4656-81B3-B393F8C39185}" dt="2022-11-22T13:49:29.197" v="1340" actId="478"/>
          <ac:picMkLst>
            <pc:docMk/>
            <pc:sldMk cId="1106632581" sldId="269"/>
            <ac:picMk id="7" creationId="{39FAC515-5946-E5C9-8769-C5325290749C}"/>
          </ac:picMkLst>
        </pc:picChg>
        <pc:picChg chg="add mod">
          <ac:chgData name="Priya Gupta" userId="f4bd194d-999e-4d2b-904a-99397fd54d51" providerId="ADAL" clId="{BD65BF4F-83FB-4656-81B3-B393F8C39185}" dt="2022-11-25T12:50:17.267" v="1466" actId="1076"/>
          <ac:picMkLst>
            <pc:docMk/>
            <pc:sldMk cId="1106632581" sldId="269"/>
            <ac:picMk id="10" creationId="{7FC7D0CF-568B-2A9D-8593-576CF409AB3B}"/>
          </ac:picMkLst>
        </pc:picChg>
        <pc:picChg chg="del mod">
          <ac:chgData name="Priya Gupta" userId="f4bd194d-999e-4d2b-904a-99397fd54d51" providerId="ADAL" clId="{BD65BF4F-83FB-4656-81B3-B393F8C39185}" dt="2022-11-17T17:28:44.931" v="843" actId="478"/>
          <ac:picMkLst>
            <pc:docMk/>
            <pc:sldMk cId="1106632581" sldId="269"/>
            <ac:picMk id="1026" creationId="{0CBC2F0A-F3FE-4E92-805C-C05FFCFE1FFC}"/>
          </ac:picMkLst>
        </pc:picChg>
        <pc:cxnChg chg="mod">
          <ac:chgData name="Priya Gupta" userId="f4bd194d-999e-4d2b-904a-99397fd54d51" providerId="ADAL" clId="{BD65BF4F-83FB-4656-81B3-B393F8C39185}" dt="2022-11-22T13:50:47.801" v="1363" actId="12788"/>
          <ac:cxnSpMkLst>
            <pc:docMk/>
            <pc:sldMk cId="1106632581" sldId="269"/>
            <ac:cxnSpMk id="18" creationId="{F5294795-120A-4C65-821C-E0A216B27E87}"/>
          </ac:cxnSpMkLst>
        </pc:cxnChg>
      </pc:sldChg>
      <pc:sldChg chg="addSp delSp modSp mod">
        <pc:chgData name="Priya Gupta" userId="f4bd194d-999e-4d2b-904a-99397fd54d51" providerId="ADAL" clId="{BD65BF4F-83FB-4656-81B3-B393F8C39185}" dt="2022-11-17T18:21:51.440" v="1027" actId="208"/>
        <pc:sldMkLst>
          <pc:docMk/>
          <pc:sldMk cId="2491394263" sldId="270"/>
        </pc:sldMkLst>
        <pc:spChg chg="add mod">
          <ac:chgData name="Priya Gupta" userId="f4bd194d-999e-4d2b-904a-99397fd54d51" providerId="ADAL" clId="{BD65BF4F-83FB-4656-81B3-B393F8C39185}" dt="2022-11-17T18:09:01.401" v="981"/>
          <ac:spMkLst>
            <pc:docMk/>
            <pc:sldMk cId="2491394263" sldId="270"/>
            <ac:spMk id="3" creationId="{727CF863-826F-58AA-E4D6-C4F20ADFE631}"/>
          </ac:spMkLst>
        </pc:spChg>
        <pc:spChg chg="del">
          <ac:chgData name="Priya Gupta" userId="f4bd194d-999e-4d2b-904a-99397fd54d51" providerId="ADAL" clId="{BD65BF4F-83FB-4656-81B3-B393F8C39185}" dt="2022-11-17T18:09:01.026" v="980" actId="478"/>
          <ac:spMkLst>
            <pc:docMk/>
            <pc:sldMk cId="2491394263" sldId="270"/>
            <ac:spMk id="4" creationId="{65C8EDE9-82B7-4A51-BA28-92BB63E229B0}"/>
          </ac:spMkLst>
        </pc:spChg>
        <pc:spChg chg="mod">
          <ac:chgData name="Priya Gupta" userId="f4bd194d-999e-4d2b-904a-99397fd54d51" providerId="ADAL" clId="{BD65BF4F-83FB-4656-81B3-B393F8C39185}" dt="2022-11-17T18:08:55.400" v="979" actId="207"/>
          <ac:spMkLst>
            <pc:docMk/>
            <pc:sldMk cId="2491394263" sldId="270"/>
            <ac:spMk id="32" creationId="{15E8E8FC-BDC4-437E-83E3-2E51B79D163D}"/>
          </ac:spMkLst>
        </pc:spChg>
        <pc:picChg chg="mod">
          <ac:chgData name="Priya Gupta" userId="f4bd194d-999e-4d2b-904a-99397fd54d51" providerId="ADAL" clId="{BD65BF4F-83FB-4656-81B3-B393F8C39185}" dt="2022-11-17T18:21:51.440" v="1027" actId="208"/>
          <ac:picMkLst>
            <pc:docMk/>
            <pc:sldMk cId="2491394263" sldId="270"/>
            <ac:picMk id="1026" creationId="{0CBC2F0A-F3FE-4E92-805C-C05FFCFE1FFC}"/>
          </ac:picMkLst>
        </pc:picChg>
      </pc:sldChg>
      <pc:sldChg chg="addSp delSp modSp mod">
        <pc:chgData name="Priya Gupta" userId="f4bd194d-999e-4d2b-904a-99397fd54d51" providerId="ADAL" clId="{BD65BF4F-83FB-4656-81B3-B393F8C39185}" dt="2022-11-27T12:05:04.291" v="1657" actId="1076"/>
        <pc:sldMkLst>
          <pc:docMk/>
          <pc:sldMk cId="2048332465" sldId="271"/>
        </pc:sldMkLst>
        <pc:spChg chg="add mod">
          <ac:chgData name="Priya Gupta" userId="f4bd194d-999e-4d2b-904a-99397fd54d51" providerId="ADAL" clId="{BD65BF4F-83FB-4656-81B3-B393F8C39185}" dt="2022-11-27T12:05:04.291" v="1657" actId="1076"/>
          <ac:spMkLst>
            <pc:docMk/>
            <pc:sldMk cId="2048332465" sldId="271"/>
            <ac:spMk id="2" creationId="{DDB618AA-6E43-8477-427A-A385F522D95D}"/>
          </ac:spMkLst>
        </pc:spChg>
        <pc:spChg chg="del mod">
          <ac:chgData name="Priya Gupta" userId="f4bd194d-999e-4d2b-904a-99397fd54d51" providerId="ADAL" clId="{BD65BF4F-83FB-4656-81B3-B393F8C39185}" dt="2022-11-14T14:58:56.680" v="496" actId="478"/>
          <ac:spMkLst>
            <pc:docMk/>
            <pc:sldMk cId="2048332465" sldId="271"/>
            <ac:spMk id="3" creationId="{FCEC60E9-F04F-2BF9-1332-909D04E9EED4}"/>
          </ac:spMkLst>
        </pc:spChg>
        <pc:spChg chg="del">
          <ac:chgData name="Priya Gupta" userId="f4bd194d-999e-4d2b-904a-99397fd54d51" providerId="ADAL" clId="{BD65BF4F-83FB-4656-81B3-B393F8C39185}" dt="2022-11-14T14:58:52.400" v="494" actId="478"/>
          <ac:spMkLst>
            <pc:docMk/>
            <pc:sldMk cId="2048332465" sldId="271"/>
            <ac:spMk id="7" creationId="{196B6ADB-5B12-428D-B148-BF7D27426263}"/>
          </ac:spMkLst>
        </pc:spChg>
        <pc:spChg chg="del mod">
          <ac:chgData name="Priya Gupta" userId="f4bd194d-999e-4d2b-904a-99397fd54d51" providerId="ADAL" clId="{BD65BF4F-83FB-4656-81B3-B393F8C39185}" dt="2022-11-14T14:59:06.039" v="498" actId="478"/>
          <ac:spMkLst>
            <pc:docMk/>
            <pc:sldMk cId="2048332465" sldId="271"/>
            <ac:spMk id="21" creationId="{C588FA25-646D-B4C8-07B9-F13EABA8BDF6}"/>
          </ac:spMkLst>
        </pc:spChg>
        <pc:spChg chg="del">
          <ac:chgData name="Priya Gupta" userId="f4bd194d-999e-4d2b-904a-99397fd54d51" providerId="ADAL" clId="{BD65BF4F-83FB-4656-81B3-B393F8C39185}" dt="2022-11-14T14:59:14.407" v="500" actId="478"/>
          <ac:spMkLst>
            <pc:docMk/>
            <pc:sldMk cId="2048332465" sldId="271"/>
            <ac:spMk id="24" creationId="{E9569799-8FEE-75AE-33AA-96A7D5059AD1}"/>
          </ac:spMkLst>
        </pc:spChg>
        <pc:grpChg chg="del">
          <ac:chgData name="Priya Gupta" userId="f4bd194d-999e-4d2b-904a-99397fd54d51" providerId="ADAL" clId="{BD65BF4F-83FB-4656-81B3-B393F8C39185}" dt="2022-11-14T14:58:54.775" v="495" actId="478"/>
          <ac:grpSpMkLst>
            <pc:docMk/>
            <pc:sldMk cId="2048332465" sldId="271"/>
            <ac:grpSpMk id="5" creationId="{25585F98-8D84-028E-5AB4-5F9E9E7F2DA5}"/>
          </ac:grpSpMkLst>
        </pc:grpChg>
        <pc:picChg chg="del">
          <ac:chgData name="Priya Gupta" userId="f4bd194d-999e-4d2b-904a-99397fd54d51" providerId="ADAL" clId="{BD65BF4F-83FB-4656-81B3-B393F8C39185}" dt="2022-11-14T14:58:47.669" v="493" actId="478"/>
          <ac:picMkLst>
            <pc:docMk/>
            <pc:sldMk cId="2048332465" sldId="271"/>
            <ac:picMk id="2" creationId="{42E00704-C968-7CC1-40DD-B709F6C53195}"/>
          </ac:picMkLst>
        </pc:picChg>
        <pc:picChg chg="del">
          <ac:chgData name="Priya Gupta" userId="f4bd194d-999e-4d2b-904a-99397fd54d51" providerId="ADAL" clId="{BD65BF4F-83FB-4656-81B3-B393F8C39185}" dt="2022-11-14T14:59:08.280" v="499" actId="478"/>
          <ac:picMkLst>
            <pc:docMk/>
            <pc:sldMk cId="2048332465" sldId="271"/>
            <ac:picMk id="16" creationId="{BDAE1256-2019-D2DD-86C9-ED733F1B90F2}"/>
          </ac:picMkLst>
        </pc:picChg>
        <pc:picChg chg="add mod">
          <ac:chgData name="Priya Gupta" userId="f4bd194d-999e-4d2b-904a-99397fd54d51" providerId="ADAL" clId="{BD65BF4F-83FB-4656-81B3-B393F8C39185}" dt="2022-11-27T12:03:19.387" v="1621" actId="1076"/>
          <ac:picMkLst>
            <pc:docMk/>
            <pc:sldMk cId="2048332465" sldId="271"/>
            <ac:picMk id="1026" creationId="{6B3A94EC-68E9-BBF2-B148-DE40458661E0}"/>
          </ac:picMkLst>
        </pc:picChg>
      </pc:sldChg>
      <pc:sldChg chg="del">
        <pc:chgData name="Priya Gupta" userId="f4bd194d-999e-4d2b-904a-99397fd54d51" providerId="ADAL" clId="{BD65BF4F-83FB-4656-81B3-B393F8C39185}" dt="2022-11-17T18:02:59.512" v="949" actId="2696"/>
        <pc:sldMkLst>
          <pc:docMk/>
          <pc:sldMk cId="308393057" sldId="272"/>
        </pc:sldMkLst>
      </pc:sldChg>
      <pc:sldChg chg="new del">
        <pc:chgData name="Priya Gupta" userId="f4bd194d-999e-4d2b-904a-99397fd54d51" providerId="ADAL" clId="{BD65BF4F-83FB-4656-81B3-B393F8C39185}" dt="2022-11-17T18:02:48.465" v="947" actId="2696"/>
        <pc:sldMkLst>
          <pc:docMk/>
          <pc:sldMk cId="2328723234" sldId="273"/>
        </pc:sldMkLst>
      </pc:sldChg>
      <pc:sldChg chg="addSp modSp new mod">
        <pc:chgData name="Priya Gupta" userId="f4bd194d-999e-4d2b-904a-99397fd54d51" providerId="ADAL" clId="{BD65BF4F-83FB-4656-81B3-B393F8C39185}" dt="2022-11-17T18:24:13.469" v="1100" actId="1076"/>
        <pc:sldMkLst>
          <pc:docMk/>
          <pc:sldMk cId="133271949" sldId="274"/>
        </pc:sldMkLst>
        <pc:spChg chg="add mod">
          <ac:chgData name="Priya Gupta" userId="f4bd194d-999e-4d2b-904a-99397fd54d51" providerId="ADAL" clId="{BD65BF4F-83FB-4656-81B3-B393F8C39185}" dt="2022-11-17T18:03:15.627" v="951"/>
          <ac:spMkLst>
            <pc:docMk/>
            <pc:sldMk cId="133271949" sldId="274"/>
            <ac:spMk id="3" creationId="{055B6091-4126-49EF-19F7-818263720DA9}"/>
          </ac:spMkLst>
        </pc:spChg>
        <pc:spChg chg="add mod">
          <ac:chgData name="Priya Gupta" userId="f4bd194d-999e-4d2b-904a-99397fd54d51" providerId="ADAL" clId="{BD65BF4F-83FB-4656-81B3-B393F8C39185}" dt="2022-11-17T18:03:15.627" v="951"/>
          <ac:spMkLst>
            <pc:docMk/>
            <pc:sldMk cId="133271949" sldId="274"/>
            <ac:spMk id="4" creationId="{71F8402F-6080-517D-904F-66006EEC5A8E}"/>
          </ac:spMkLst>
        </pc:spChg>
        <pc:spChg chg="add mod">
          <ac:chgData name="Priya Gupta" userId="f4bd194d-999e-4d2b-904a-99397fd54d51" providerId="ADAL" clId="{BD65BF4F-83FB-4656-81B3-B393F8C39185}" dt="2022-11-17T18:24:13.469" v="1100" actId="1076"/>
          <ac:spMkLst>
            <pc:docMk/>
            <pc:sldMk cId="133271949" sldId="274"/>
            <ac:spMk id="8" creationId="{EA9D32FB-FD11-F5D0-1348-1743A316EFC3}"/>
          </ac:spMkLst>
        </pc:spChg>
        <pc:grpChg chg="add mod">
          <ac:chgData name="Priya Gupta" userId="f4bd194d-999e-4d2b-904a-99397fd54d51" providerId="ADAL" clId="{BD65BF4F-83FB-4656-81B3-B393F8C39185}" dt="2022-11-17T18:03:15.627" v="951"/>
          <ac:grpSpMkLst>
            <pc:docMk/>
            <pc:sldMk cId="133271949" sldId="274"/>
            <ac:grpSpMk id="5" creationId="{38939323-AB60-F81B-3DEC-27F6D8D2B17F}"/>
          </ac:grpSpMkLst>
        </pc:grpChg>
        <pc:picChg chg="add mod">
          <ac:chgData name="Priya Gupta" userId="f4bd194d-999e-4d2b-904a-99397fd54d51" providerId="ADAL" clId="{BD65BF4F-83FB-4656-81B3-B393F8C39185}" dt="2022-11-17T18:03:15.627" v="951"/>
          <ac:picMkLst>
            <pc:docMk/>
            <pc:sldMk cId="133271949" sldId="274"/>
            <ac:picMk id="2" creationId="{FE2E10D7-0654-1D15-5BA0-F880E6AEEC16}"/>
          </ac:picMkLst>
        </pc:picChg>
        <pc:picChg chg="mod">
          <ac:chgData name="Priya Gupta" userId="f4bd194d-999e-4d2b-904a-99397fd54d51" providerId="ADAL" clId="{BD65BF4F-83FB-4656-81B3-B393F8C39185}" dt="2022-11-17T18:03:15.627" v="951"/>
          <ac:picMkLst>
            <pc:docMk/>
            <pc:sldMk cId="133271949" sldId="274"/>
            <ac:picMk id="6" creationId="{D69F3614-1CA3-5D84-8CB7-FA4ED050153D}"/>
          </ac:picMkLst>
        </pc:picChg>
        <pc:picChg chg="mod">
          <ac:chgData name="Priya Gupta" userId="f4bd194d-999e-4d2b-904a-99397fd54d51" providerId="ADAL" clId="{BD65BF4F-83FB-4656-81B3-B393F8C39185}" dt="2022-11-17T18:03:15.627" v="951"/>
          <ac:picMkLst>
            <pc:docMk/>
            <pc:sldMk cId="133271949" sldId="274"/>
            <ac:picMk id="7" creationId="{72FC73AD-D700-FE48-437C-B9033B8A0DB3}"/>
          </ac:picMkLst>
        </pc:picChg>
        <pc:picChg chg="add mod">
          <ac:chgData name="Priya Gupta" userId="f4bd194d-999e-4d2b-904a-99397fd54d51" providerId="ADAL" clId="{BD65BF4F-83FB-4656-81B3-B393F8C39185}" dt="2022-11-17T18:03:15.627" v="951"/>
          <ac:picMkLst>
            <pc:docMk/>
            <pc:sldMk cId="133271949" sldId="274"/>
            <ac:picMk id="9" creationId="{26708270-87D3-2796-1501-CEB9A4C3444D}"/>
          </ac:picMkLst>
        </pc:picChg>
      </pc:sldChg>
      <pc:sldChg chg="new">
        <pc:chgData name="Priya Gupta" userId="f4bd194d-999e-4d2b-904a-99397fd54d51" providerId="ADAL" clId="{BD65BF4F-83FB-4656-81B3-B393F8C39185}" dt="2022-11-17T18:02:55.362" v="948" actId="680"/>
        <pc:sldMkLst>
          <pc:docMk/>
          <pc:sldMk cId="3463191122" sldId="275"/>
        </pc:sldMkLst>
      </pc:sldChg>
      <pc:sldMasterChg chg="addSp delSp modSp mod addSldLayout delSldLayout modSldLayout">
        <pc:chgData name="Priya Gupta" userId="f4bd194d-999e-4d2b-904a-99397fd54d51" providerId="ADAL" clId="{BD65BF4F-83FB-4656-81B3-B393F8C39185}" dt="2022-11-27T12:09:43.897" v="1735" actId="14100"/>
        <pc:sldMasterMkLst>
          <pc:docMk/>
          <pc:sldMasterMk cId="4013608101" sldId="2147483648"/>
        </pc:sldMasterMkLst>
        <pc:spChg chg="add del">
          <ac:chgData name="Priya Gupta" userId="f4bd194d-999e-4d2b-904a-99397fd54d51" providerId="ADAL" clId="{BD65BF4F-83FB-4656-81B3-B393F8C39185}" dt="2022-11-14T14:00:13.328" v="18" actId="22"/>
          <ac:spMkLst>
            <pc:docMk/>
            <pc:sldMasterMk cId="4013608101" sldId="2147483648"/>
            <ac:spMk id="5" creationId="{ACEC760B-7EB3-D857-F113-47CBB8C2A817}"/>
          </ac:spMkLst>
        </pc:spChg>
        <pc:spChg chg="mod">
          <ac:chgData name="Priya Gupta" userId="f4bd194d-999e-4d2b-904a-99397fd54d51" providerId="ADAL" clId="{BD65BF4F-83FB-4656-81B3-B393F8C39185}" dt="2022-11-14T14:12:01.760" v="131" actId="6549"/>
          <ac:spMkLst>
            <pc:docMk/>
            <pc:sldMasterMk cId="4013608101" sldId="2147483648"/>
            <ac:spMk id="8" creationId="{D9CBC59B-E59E-9210-D17B-EA11D69B36FA}"/>
          </ac:spMkLst>
        </pc:spChg>
        <pc:spChg chg="add mod">
          <ac:chgData name="Priya Gupta" userId="f4bd194d-999e-4d2b-904a-99397fd54d51" providerId="ADAL" clId="{BD65BF4F-83FB-4656-81B3-B393F8C39185}" dt="2022-11-14T14:13:43.180" v="145" actId="12788"/>
          <ac:spMkLst>
            <pc:docMk/>
            <pc:sldMasterMk cId="4013608101" sldId="2147483648"/>
            <ac:spMk id="16" creationId="{F99497A5-0A07-8DCE-1F87-447D5AF0AB0D}"/>
          </ac:spMkLst>
        </pc:spChg>
        <pc:spChg chg="add del mod">
          <ac:chgData name="Priya Gupta" userId="f4bd194d-999e-4d2b-904a-99397fd54d51" providerId="ADAL" clId="{BD65BF4F-83FB-4656-81B3-B393F8C39185}" dt="2022-11-14T14:10:18.582" v="103" actId="22"/>
          <ac:spMkLst>
            <pc:docMk/>
            <pc:sldMasterMk cId="4013608101" sldId="2147483648"/>
            <ac:spMk id="18" creationId="{ECCF8E8F-0583-14E1-0144-0CC6A039E1A4}"/>
          </ac:spMkLst>
        </pc:spChg>
        <pc:spChg chg="mod">
          <ac:chgData name="Priya Gupta" userId="f4bd194d-999e-4d2b-904a-99397fd54d51" providerId="ADAL" clId="{BD65BF4F-83FB-4656-81B3-B393F8C39185}" dt="2022-11-14T14:14:02.286" v="149" actId="1076"/>
          <ac:spMkLst>
            <pc:docMk/>
            <pc:sldMasterMk cId="4013608101" sldId="2147483648"/>
            <ac:spMk id="20" creationId="{55D2201B-E57D-8B5B-8C47-C09119E0703D}"/>
          </ac:spMkLst>
        </pc:spChg>
        <pc:grpChg chg="del">
          <ac:chgData name="Priya Gupta" userId="f4bd194d-999e-4d2b-904a-99397fd54d51" providerId="ADAL" clId="{BD65BF4F-83FB-4656-81B3-B393F8C39185}" dt="2022-11-14T14:12:03.354" v="132" actId="478"/>
          <ac:grpSpMkLst>
            <pc:docMk/>
            <pc:sldMasterMk cId="4013608101" sldId="2147483648"/>
            <ac:grpSpMk id="7" creationId="{C47B02CA-0E2B-B17F-C03B-663B4A4839B5}"/>
          </ac:grpSpMkLst>
        </pc:grpChg>
        <pc:grpChg chg="add mod">
          <ac:chgData name="Priya Gupta" userId="f4bd194d-999e-4d2b-904a-99397fd54d51" providerId="ADAL" clId="{BD65BF4F-83FB-4656-81B3-B393F8C39185}" dt="2022-11-14T14:15:30.674" v="158" actId="1076"/>
          <ac:grpSpMkLst>
            <pc:docMk/>
            <pc:sldMasterMk cId="4013608101" sldId="2147483648"/>
            <ac:grpSpMk id="19" creationId="{3AF7729C-C784-C5A5-FC80-C0B7B52DB047}"/>
          </ac:grpSpMkLst>
        </pc:grpChg>
        <pc:picChg chg="del mod">
          <ac:chgData name="Priya Gupta" userId="f4bd194d-999e-4d2b-904a-99397fd54d51" providerId="ADAL" clId="{BD65BF4F-83FB-4656-81B3-B393F8C39185}" dt="2022-11-14T14:11:59.964" v="129" actId="478"/>
          <ac:picMkLst>
            <pc:docMk/>
            <pc:sldMasterMk cId="4013608101" sldId="2147483648"/>
            <ac:picMk id="6" creationId="{7EEEB41F-DA3B-1F2A-5780-A7D1597C1A5D}"/>
          </ac:picMkLst>
        </pc:picChg>
        <pc:picChg chg="add mod">
          <ac:chgData name="Priya Gupta" userId="f4bd194d-999e-4d2b-904a-99397fd54d51" providerId="ADAL" clId="{BD65BF4F-83FB-4656-81B3-B393F8C39185}" dt="2022-11-14T14:12:19.195" v="135" actId="1076"/>
          <ac:picMkLst>
            <pc:docMk/>
            <pc:sldMasterMk cId="4013608101" sldId="2147483648"/>
            <ac:picMk id="11" creationId="{1F89563E-7462-C899-92C8-2A1BBB3BEF6A}"/>
          </ac:picMkLst>
        </pc:picChg>
        <pc:picChg chg="add del mod">
          <ac:chgData name="Priya Gupta" userId="f4bd194d-999e-4d2b-904a-99397fd54d51" providerId="ADAL" clId="{BD65BF4F-83FB-4656-81B3-B393F8C39185}" dt="2022-11-14T14:07:12.692" v="33" actId="478"/>
          <ac:picMkLst>
            <pc:docMk/>
            <pc:sldMasterMk cId="4013608101" sldId="2147483648"/>
            <ac:picMk id="13" creationId="{3DE538BB-106F-6B4D-117B-DA5F60DCA300}"/>
          </ac:picMkLst>
        </pc:picChg>
        <pc:picChg chg="add mod">
          <ac:chgData name="Priya Gupta" userId="f4bd194d-999e-4d2b-904a-99397fd54d51" providerId="ADAL" clId="{BD65BF4F-83FB-4656-81B3-B393F8C39185}" dt="2022-11-14T14:12:28.463" v="136" actId="1076"/>
          <ac:picMkLst>
            <pc:docMk/>
            <pc:sldMasterMk cId="4013608101" sldId="2147483648"/>
            <ac:picMk id="15" creationId="{5134FA10-5F75-B367-7059-A246992789CC}"/>
          </ac:picMkLst>
        </pc:picChg>
        <pc:picChg chg="mod">
          <ac:chgData name="Priya Gupta" userId="f4bd194d-999e-4d2b-904a-99397fd54d51" providerId="ADAL" clId="{BD65BF4F-83FB-4656-81B3-B393F8C39185}" dt="2022-11-14T14:14:08.146" v="151" actId="14100"/>
          <ac:picMkLst>
            <pc:docMk/>
            <pc:sldMasterMk cId="4013608101" sldId="2147483648"/>
            <ac:picMk id="21" creationId="{3DCF087A-B572-538C-502B-0CF13697FADE}"/>
          </ac:picMkLst>
        </pc:picChg>
        <pc:picChg chg="del">
          <ac:chgData name="Priya Gupta" userId="f4bd194d-999e-4d2b-904a-99397fd54d51" providerId="ADAL" clId="{BD65BF4F-83FB-4656-81B3-B393F8C39185}" dt="2022-11-14T14:12:00.901" v="130" actId="478"/>
          <ac:picMkLst>
            <pc:docMk/>
            <pc:sldMasterMk cId="4013608101" sldId="2147483648"/>
            <ac:picMk id="1032" creationId="{409605D7-BE22-2CEF-25ED-DB3670D27D3B}"/>
          </ac:picMkLst>
        </pc:picChg>
        <pc:sldLayoutChg chg="delSp mod">
          <pc:chgData name="Priya Gupta" userId="f4bd194d-999e-4d2b-904a-99397fd54d51" providerId="ADAL" clId="{BD65BF4F-83FB-4656-81B3-B393F8C39185}" dt="2022-11-17T16:49:11.377" v="510" actId="478"/>
          <pc:sldLayoutMkLst>
            <pc:docMk/>
            <pc:sldMasterMk cId="4013608101" sldId="2147483648"/>
            <pc:sldLayoutMk cId="3071147355" sldId="2147483651"/>
          </pc:sldLayoutMkLst>
          <pc:spChg chg="del">
            <ac:chgData name="Priya Gupta" userId="f4bd194d-999e-4d2b-904a-99397fd54d51" providerId="ADAL" clId="{BD65BF4F-83FB-4656-81B3-B393F8C39185}" dt="2022-11-17T16:49:11.377" v="510" actId="478"/>
            <ac:spMkLst>
              <pc:docMk/>
              <pc:sldMasterMk cId="4013608101" sldId="2147483648"/>
              <pc:sldLayoutMk cId="3071147355" sldId="2147483651"/>
              <ac:spMk id="6" creationId="{A8E37E9B-25AC-4901-859E-C02303A97223}"/>
            </ac:spMkLst>
          </pc:spChg>
        </pc:sldLayoutChg>
        <pc:sldLayoutChg chg="addSp delSp modSp mod">
          <pc:chgData name="Priya Gupta" userId="f4bd194d-999e-4d2b-904a-99397fd54d51" providerId="ADAL" clId="{BD65BF4F-83FB-4656-81B3-B393F8C39185}" dt="2022-11-14T14:35:31.351" v="292" actId="14100"/>
          <pc:sldLayoutMkLst>
            <pc:docMk/>
            <pc:sldMasterMk cId="4013608101" sldId="2147483648"/>
            <pc:sldLayoutMk cId="2833085107" sldId="2147483652"/>
          </pc:sldLayoutMkLst>
          <pc:picChg chg="add del">
            <ac:chgData name="Priya Gupta" userId="f4bd194d-999e-4d2b-904a-99397fd54d51" providerId="ADAL" clId="{BD65BF4F-83FB-4656-81B3-B393F8C39185}" dt="2022-11-14T14:35:18.566" v="288" actId="478"/>
            <ac:picMkLst>
              <pc:docMk/>
              <pc:sldMasterMk cId="4013608101" sldId="2147483648"/>
              <pc:sldLayoutMk cId="2833085107" sldId="2147483652"/>
              <ac:picMk id="4" creationId="{7F0D3838-64FF-2064-CC97-CA085F0EA468}"/>
            </ac:picMkLst>
          </pc:picChg>
          <pc:picChg chg="add del mod">
            <ac:chgData name="Priya Gupta" userId="f4bd194d-999e-4d2b-904a-99397fd54d51" providerId="ADAL" clId="{BD65BF4F-83FB-4656-81B3-B393F8C39185}" dt="2022-11-14T14:33:12.754" v="267"/>
            <ac:picMkLst>
              <pc:docMk/>
              <pc:sldMasterMk cId="4013608101" sldId="2147483648"/>
              <pc:sldLayoutMk cId="2833085107" sldId="2147483652"/>
              <ac:picMk id="5" creationId="{A775C456-729D-73EC-4548-1C7A2A0328A1}"/>
            </ac:picMkLst>
          </pc:picChg>
          <pc:picChg chg="add del mod">
            <ac:chgData name="Priya Gupta" userId="f4bd194d-999e-4d2b-904a-99397fd54d51" providerId="ADAL" clId="{BD65BF4F-83FB-4656-81B3-B393F8C39185}" dt="2022-11-14T14:33:28.220" v="269"/>
            <ac:picMkLst>
              <pc:docMk/>
              <pc:sldMasterMk cId="4013608101" sldId="2147483648"/>
              <pc:sldLayoutMk cId="2833085107" sldId="2147483652"/>
              <ac:picMk id="7" creationId="{58FDCF1A-EE0A-7972-79D2-D9A505529E80}"/>
            </ac:picMkLst>
          </pc:picChg>
          <pc:picChg chg="add mod modCrop">
            <ac:chgData name="Priya Gupta" userId="f4bd194d-999e-4d2b-904a-99397fd54d51" providerId="ADAL" clId="{BD65BF4F-83FB-4656-81B3-B393F8C39185}" dt="2022-11-14T14:35:31.351" v="292" actId="14100"/>
            <ac:picMkLst>
              <pc:docMk/>
              <pc:sldMasterMk cId="4013608101" sldId="2147483648"/>
              <pc:sldLayoutMk cId="2833085107" sldId="2147483652"/>
              <ac:picMk id="9" creationId="{EEDCB92F-AB4C-71F3-3099-958BCDD394A7}"/>
            </ac:picMkLst>
          </pc:picChg>
        </pc:sldLayoutChg>
        <pc:sldLayoutChg chg="addSp delSp modSp mod">
          <pc:chgData name="Priya Gupta" userId="f4bd194d-999e-4d2b-904a-99397fd54d51" providerId="ADAL" clId="{BD65BF4F-83FB-4656-81B3-B393F8C39185}" dt="2022-11-27T12:09:18.860" v="1728" actId="1076"/>
          <pc:sldLayoutMkLst>
            <pc:docMk/>
            <pc:sldMasterMk cId="4013608101" sldId="2147483648"/>
            <pc:sldLayoutMk cId="1019433218" sldId="2147483660"/>
          </pc:sldLayoutMkLst>
          <pc:spChg chg="add del">
            <ac:chgData name="Priya Gupta" userId="f4bd194d-999e-4d2b-904a-99397fd54d51" providerId="ADAL" clId="{BD65BF4F-83FB-4656-81B3-B393F8C39185}" dt="2022-11-14T14:25:02.049" v="196"/>
            <ac:spMkLst>
              <pc:docMk/>
              <pc:sldMasterMk cId="4013608101" sldId="2147483648"/>
              <pc:sldLayoutMk cId="1019433218" sldId="2147483660"/>
              <ac:spMk id="14" creationId="{63E00DFC-3329-48D8-04D4-9A3C0A32E5E9}"/>
            </ac:spMkLst>
          </pc:spChg>
          <pc:spChg chg="add del">
            <ac:chgData name="Priya Gupta" userId="f4bd194d-999e-4d2b-904a-99397fd54d51" providerId="ADAL" clId="{BD65BF4F-83FB-4656-81B3-B393F8C39185}" dt="2022-11-14T14:25:11.309" v="198"/>
            <ac:spMkLst>
              <pc:docMk/>
              <pc:sldMasterMk cId="4013608101" sldId="2147483648"/>
              <pc:sldLayoutMk cId="1019433218" sldId="2147483660"/>
              <ac:spMk id="15" creationId="{4F2DD75C-00FC-18E9-04EE-B6C1E49F17F6}"/>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16" creationId="{5B452A4E-6F0D-444E-981F-8FAD7BA915DB}"/>
            </ac:spMkLst>
          </pc:spChg>
          <pc:spChg chg="add del">
            <ac:chgData name="Priya Gupta" userId="f4bd194d-999e-4d2b-904a-99397fd54d51" providerId="ADAL" clId="{BD65BF4F-83FB-4656-81B3-B393F8C39185}" dt="2022-11-14T14:27:00.216" v="214"/>
            <ac:spMkLst>
              <pc:docMk/>
              <pc:sldMasterMk cId="4013608101" sldId="2147483648"/>
              <pc:sldLayoutMk cId="1019433218" sldId="2147483660"/>
              <ac:spMk id="18" creationId="{C52F709B-79B0-3F8E-D12C-EF4BB2EC7718}"/>
            </ac:spMkLst>
          </pc:spChg>
          <pc:spChg chg="mod">
            <ac:chgData name="Priya Gupta" userId="f4bd194d-999e-4d2b-904a-99397fd54d51" providerId="ADAL" clId="{BD65BF4F-83FB-4656-81B3-B393F8C39185}" dt="2022-11-27T12:07:57.532" v="1700" actId="1076"/>
            <ac:spMkLst>
              <pc:docMk/>
              <pc:sldMasterMk cId="4013608101" sldId="2147483648"/>
              <pc:sldLayoutMk cId="1019433218" sldId="2147483660"/>
              <ac:spMk id="20" creationId="{FFC5F69C-8008-62E9-D1CF-124DE4B7C030}"/>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3" creationId="{4703A7A8-CFE1-136A-40E9-0D1081ABE6AE}"/>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5" creationId="{9DE88D99-B095-9904-2521-25BD4210C176}"/>
            </ac:spMkLst>
          </pc:spChg>
          <pc:spChg chg="add mod">
            <ac:chgData name="Priya Gupta" userId="f4bd194d-999e-4d2b-904a-99397fd54d51" providerId="ADAL" clId="{BD65BF4F-83FB-4656-81B3-B393F8C39185}" dt="2022-11-27T12:07:57.532" v="1700" actId="1076"/>
            <ac:spMkLst>
              <pc:docMk/>
              <pc:sldMasterMk cId="4013608101" sldId="2147483648"/>
              <pc:sldLayoutMk cId="1019433218" sldId="2147483660"/>
              <ac:spMk id="26" creationId="{0E20EB45-EA81-DA40-7885-2246EA26B897}"/>
            </ac:spMkLst>
          </pc:spChg>
          <pc:spChg chg="add mod ord">
            <ac:chgData name="Priya Gupta" userId="f4bd194d-999e-4d2b-904a-99397fd54d51" providerId="ADAL" clId="{BD65BF4F-83FB-4656-81B3-B393F8C39185}" dt="2022-11-14T14:40:46.157" v="361" actId="171"/>
            <ac:spMkLst>
              <pc:docMk/>
              <pc:sldMasterMk cId="4013608101" sldId="2147483648"/>
              <pc:sldLayoutMk cId="1019433218" sldId="2147483660"/>
              <ac:spMk id="32" creationId="{6F6B7BEE-EEA1-E8EF-16D4-EA610FBA5E22}"/>
            </ac:spMkLst>
          </pc:spChg>
          <pc:spChg chg="mod">
            <ac:chgData name="Priya Gupta" userId="f4bd194d-999e-4d2b-904a-99397fd54d51" providerId="ADAL" clId="{BD65BF4F-83FB-4656-81B3-B393F8C39185}" dt="2022-11-14T14:57:39.429" v="486" actId="1037"/>
            <ac:spMkLst>
              <pc:docMk/>
              <pc:sldMasterMk cId="4013608101" sldId="2147483648"/>
              <pc:sldLayoutMk cId="1019433218" sldId="2147483660"/>
              <ac:spMk id="34" creationId="{99E7F9CE-9B97-D626-3998-2929F2994AF3}"/>
            </ac:spMkLst>
          </pc:spChg>
          <pc:grpChg chg="add mod">
            <ac:chgData name="Priya Gupta" userId="f4bd194d-999e-4d2b-904a-99397fd54d51" providerId="ADAL" clId="{BD65BF4F-83FB-4656-81B3-B393F8C39185}" dt="2022-11-27T12:09:18.860" v="1728" actId="1076"/>
            <ac:grpSpMkLst>
              <pc:docMk/>
              <pc:sldMasterMk cId="4013608101" sldId="2147483648"/>
              <pc:sldLayoutMk cId="1019433218" sldId="2147483660"/>
              <ac:grpSpMk id="5" creationId="{094D0900-1AA7-806D-7FCA-30F38A4A69CD}"/>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17" creationId="{10E0D2DB-A098-5AF0-3511-6460EFC5034B}"/>
            </ac:grpSpMkLst>
          </pc:grpChg>
          <pc:grpChg chg="add del mod">
            <ac:chgData name="Priya Gupta" userId="f4bd194d-999e-4d2b-904a-99397fd54d51" providerId="ADAL" clId="{BD65BF4F-83FB-4656-81B3-B393F8C39185}" dt="2022-11-14T14:27:16.520" v="218" actId="478"/>
            <ac:grpSpMkLst>
              <pc:docMk/>
              <pc:sldMasterMk cId="4013608101" sldId="2147483648"/>
              <pc:sldLayoutMk cId="1019433218" sldId="2147483660"/>
              <ac:grpSpMk id="19" creationId="{9635F0E3-D4CE-5463-FBF4-9589ABDCD3C0}"/>
            </ac:grpSpMkLst>
          </pc:grpChg>
          <pc:grpChg chg="add mod">
            <ac:chgData name="Priya Gupta" userId="f4bd194d-999e-4d2b-904a-99397fd54d51" providerId="ADAL" clId="{BD65BF4F-83FB-4656-81B3-B393F8C39185}" dt="2022-11-14T14:27:52.895" v="228" actId="164"/>
            <ac:grpSpMkLst>
              <pc:docMk/>
              <pc:sldMasterMk cId="4013608101" sldId="2147483648"/>
              <pc:sldLayoutMk cId="1019433218" sldId="2147483660"/>
              <ac:grpSpMk id="22" creationId="{B5369CBD-5845-4662-57B1-D27C319F1E85}"/>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24" creationId="{B90FB6A2-18A0-45D3-F03C-DA5AEB6F7559}"/>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29" creationId="{08EBCA13-21C5-BE44-C91E-5A9745CC0057}"/>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30" creationId="{7C875154-746C-BC0C-D182-7563B5A349CD}"/>
            </ac:grpSpMkLst>
          </pc:grpChg>
          <pc:grpChg chg="add mod">
            <ac:chgData name="Priya Gupta" userId="f4bd194d-999e-4d2b-904a-99397fd54d51" providerId="ADAL" clId="{BD65BF4F-83FB-4656-81B3-B393F8C39185}" dt="2022-11-27T12:07:59.310" v="1701" actId="164"/>
            <ac:grpSpMkLst>
              <pc:docMk/>
              <pc:sldMasterMk cId="4013608101" sldId="2147483648"/>
              <pc:sldLayoutMk cId="1019433218" sldId="2147483660"/>
              <ac:grpSpMk id="31" creationId="{3492F9D0-21AC-9F4E-0BB0-8404635C5309}"/>
            </ac:grpSpMkLst>
          </pc:grpChg>
          <pc:grpChg chg="add mod">
            <ac:chgData name="Priya Gupta" userId="f4bd194d-999e-4d2b-904a-99397fd54d51" providerId="ADAL" clId="{BD65BF4F-83FB-4656-81B3-B393F8C39185}" dt="2022-11-14T14:57:56.143" v="492" actId="1036"/>
            <ac:grpSpMkLst>
              <pc:docMk/>
              <pc:sldMasterMk cId="4013608101" sldId="2147483648"/>
              <pc:sldLayoutMk cId="1019433218" sldId="2147483660"/>
              <ac:grpSpMk id="33" creationId="{79B4669E-C59C-D575-1C4E-610D8F80ACFA}"/>
            </ac:grpSpMkLst>
          </pc:grpChg>
          <pc:picChg chg="add mod">
            <ac:chgData name="Priya Gupta" userId="f4bd194d-999e-4d2b-904a-99397fd54d51" providerId="ADAL" clId="{BD65BF4F-83FB-4656-81B3-B393F8C39185}" dt="2022-11-27T12:07:59.310" v="1701" actId="164"/>
            <ac:picMkLst>
              <pc:docMk/>
              <pc:sldMasterMk cId="4013608101" sldId="2147483648"/>
              <pc:sldLayoutMk cId="1019433218" sldId="2147483660"/>
              <ac:picMk id="3" creationId="{07F18DA8-76B8-710D-7F6A-2B7489B1CE57}"/>
            </ac:picMkLst>
          </pc:picChg>
          <pc:picChg chg="add del mod">
            <ac:chgData name="Priya Gupta" userId="f4bd194d-999e-4d2b-904a-99397fd54d51" providerId="ADAL" clId="{BD65BF4F-83FB-4656-81B3-B393F8C39185}" dt="2022-11-14T14:22:17.503" v="159" actId="478"/>
            <ac:picMkLst>
              <pc:docMk/>
              <pc:sldMasterMk cId="4013608101" sldId="2147483648"/>
              <pc:sldLayoutMk cId="1019433218" sldId="2147483660"/>
              <ac:picMk id="3" creationId="{2EFC7965-BEF5-0C49-D477-B55D40636D40}"/>
            </ac:picMkLst>
          </pc:picChg>
          <pc:picChg chg="add del mod">
            <ac:chgData name="Priya Gupta" userId="f4bd194d-999e-4d2b-904a-99397fd54d51" providerId="ADAL" clId="{BD65BF4F-83FB-4656-81B3-B393F8C39185}" dt="2022-11-17T17:36:38.129" v="915" actId="478"/>
            <ac:picMkLst>
              <pc:docMk/>
              <pc:sldMasterMk cId="4013608101" sldId="2147483648"/>
              <pc:sldLayoutMk cId="1019433218" sldId="2147483660"/>
              <ac:picMk id="3" creationId="{3B348BEB-0284-4E07-BEC7-6F5F725A0D89}"/>
            </ac:picMkLst>
          </pc:picChg>
          <pc:picChg chg="add del mod">
            <ac:chgData name="Priya Gupta" userId="f4bd194d-999e-4d2b-904a-99397fd54d51" providerId="ADAL" clId="{BD65BF4F-83FB-4656-81B3-B393F8C39185}" dt="2022-11-17T17:35:26.421" v="904" actId="478"/>
            <ac:picMkLst>
              <pc:docMk/>
              <pc:sldMasterMk cId="4013608101" sldId="2147483648"/>
              <pc:sldLayoutMk cId="1019433218" sldId="2147483660"/>
              <ac:picMk id="4" creationId="{EBC7B506-3AD6-D588-38A1-939706BCE011}"/>
            </ac:picMkLst>
          </pc:picChg>
          <pc:picChg chg="add del mod">
            <ac:chgData name="Priya Gupta" userId="f4bd194d-999e-4d2b-904a-99397fd54d51" providerId="ADAL" clId="{BD65BF4F-83FB-4656-81B3-B393F8C39185}" dt="2022-11-14T14:40:10.291" v="347" actId="478"/>
            <ac:picMkLst>
              <pc:docMk/>
              <pc:sldMasterMk cId="4013608101" sldId="2147483648"/>
              <pc:sldLayoutMk cId="1019433218" sldId="2147483660"/>
              <ac:picMk id="5" creationId="{0828AADD-F341-17BD-D2B5-DD6BEDAD7C48}"/>
            </ac:picMkLst>
          </pc:picChg>
          <pc:picChg chg="add mod">
            <ac:chgData name="Priya Gupta" userId="f4bd194d-999e-4d2b-904a-99397fd54d51" providerId="ADAL" clId="{BD65BF4F-83FB-4656-81B3-B393F8C39185}" dt="2022-11-27T12:07:59.310" v="1701" actId="164"/>
            <ac:picMkLst>
              <pc:docMk/>
              <pc:sldMasterMk cId="4013608101" sldId="2147483648"/>
              <pc:sldLayoutMk cId="1019433218" sldId="2147483660"/>
              <ac:picMk id="8" creationId="{A519DA10-700D-AFA7-0E0E-CC7170B45DF1}"/>
            </ac:picMkLst>
          </pc:picChg>
          <pc:picChg chg="add del mod">
            <ac:chgData name="Priya Gupta" userId="f4bd194d-999e-4d2b-904a-99397fd54d51" providerId="ADAL" clId="{BD65BF4F-83FB-4656-81B3-B393F8C39185}" dt="2022-11-14T14:23:46.396" v="178" actId="478"/>
            <ac:picMkLst>
              <pc:docMk/>
              <pc:sldMasterMk cId="4013608101" sldId="2147483648"/>
              <pc:sldLayoutMk cId="1019433218" sldId="2147483660"/>
              <ac:picMk id="10" creationId="{7388A8C8-F17F-D029-3902-66D688FBE62C}"/>
            </ac:picMkLst>
          </pc:picChg>
          <pc:picChg chg="add mod modCrop">
            <ac:chgData name="Priya Gupta" userId="f4bd194d-999e-4d2b-904a-99397fd54d51" providerId="ADAL" clId="{BD65BF4F-83FB-4656-81B3-B393F8C39185}" dt="2022-11-27T12:07:59.310" v="1701" actId="164"/>
            <ac:picMkLst>
              <pc:docMk/>
              <pc:sldMasterMk cId="4013608101" sldId="2147483648"/>
              <pc:sldLayoutMk cId="1019433218" sldId="2147483660"/>
              <ac:picMk id="12" creationId="{92F0191B-4112-ADA6-5684-C2D5BE1DE47A}"/>
            </ac:picMkLst>
          </pc:picChg>
          <pc:picChg chg="add del mod">
            <ac:chgData name="Priya Gupta" userId="f4bd194d-999e-4d2b-904a-99397fd54d51" providerId="ADAL" clId="{BD65BF4F-83FB-4656-81B3-B393F8C39185}" dt="2022-11-14T14:22:18.660" v="160" actId="478"/>
            <ac:picMkLst>
              <pc:docMk/>
              <pc:sldMasterMk cId="4013608101" sldId="2147483648"/>
              <pc:sldLayoutMk cId="1019433218" sldId="2147483660"/>
              <ac:picMk id="13" creationId="{8DB9C60D-8F4B-7950-AFDC-21CA6FD6066A}"/>
            </ac:picMkLst>
          </pc:picChg>
          <pc:picChg chg="del mod">
            <ac:chgData name="Priya Gupta" userId="f4bd194d-999e-4d2b-904a-99397fd54d51" providerId="ADAL" clId="{BD65BF4F-83FB-4656-81B3-B393F8C39185}" dt="2022-11-14T14:27:16.520" v="218" actId="478"/>
            <ac:picMkLst>
              <pc:docMk/>
              <pc:sldMasterMk cId="4013608101" sldId="2147483648"/>
              <pc:sldLayoutMk cId="1019433218" sldId="2147483660"/>
              <ac:picMk id="21" creationId="{52D0B6AB-C9F1-9500-933C-BFF32E8F40A5}"/>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28" creationId="{53068D2F-81F8-2665-A000-F97902477F72}"/>
            </ac:picMkLst>
          </pc:picChg>
          <pc:picChg chg="mod">
            <ac:chgData name="Priya Gupta" userId="f4bd194d-999e-4d2b-904a-99397fd54d51" providerId="ADAL" clId="{BD65BF4F-83FB-4656-81B3-B393F8C39185}" dt="2022-11-14T14:57:48.538" v="487" actId="14100"/>
            <ac:picMkLst>
              <pc:docMk/>
              <pc:sldMasterMk cId="4013608101" sldId="2147483648"/>
              <pc:sldLayoutMk cId="1019433218" sldId="2147483660"/>
              <ac:picMk id="35" creationId="{A50B0D34-CB98-A05C-29C4-8B94E4095A69}"/>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0" creationId="{976135E8-04BF-AAA0-CC10-42EDB7B5AE21}"/>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4" creationId="{BC41E603-C19C-0AF9-FB71-DD3ECFC00752}"/>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6" creationId="{BB717E06-42E1-AF97-13D7-34B2EC318B7C}"/>
            </ac:picMkLst>
          </pc:picChg>
          <pc:picChg chg="add mod">
            <ac:chgData name="Priya Gupta" userId="f4bd194d-999e-4d2b-904a-99397fd54d51" providerId="ADAL" clId="{BD65BF4F-83FB-4656-81B3-B393F8C39185}" dt="2022-11-27T12:07:57.532" v="1700" actId="1076"/>
            <ac:picMkLst>
              <pc:docMk/>
              <pc:sldMasterMk cId="4013608101" sldId="2147483648"/>
              <pc:sldLayoutMk cId="1019433218" sldId="2147483660"/>
              <ac:picMk id="1038" creationId="{5A8C21B9-A49A-4FE5-8A9F-096BA5F6F67E}"/>
            </ac:picMkLst>
          </pc:picChg>
        </pc:sldLayoutChg>
        <pc:sldLayoutChg chg="addSp delSp modSp mod">
          <pc:chgData name="Priya Gupta" userId="f4bd194d-999e-4d2b-904a-99397fd54d51" providerId="ADAL" clId="{BD65BF4F-83FB-4656-81B3-B393F8C39185}" dt="2022-11-27T12:09:43.897" v="1735" actId="14100"/>
          <pc:sldLayoutMkLst>
            <pc:docMk/>
            <pc:sldMasterMk cId="4013608101" sldId="2147483648"/>
            <pc:sldLayoutMk cId="3180278036" sldId="2147483661"/>
          </pc:sldLayoutMkLst>
          <pc:spChg chg="mod">
            <ac:chgData name="Priya Gupta" userId="f4bd194d-999e-4d2b-904a-99397fd54d51" providerId="ADAL" clId="{BD65BF4F-83FB-4656-81B3-B393F8C39185}" dt="2022-11-27T12:08:28.293" v="1715"/>
            <ac:spMkLst>
              <pc:docMk/>
              <pc:sldMasterMk cId="4013608101" sldId="2147483648"/>
              <pc:sldLayoutMk cId="3180278036" sldId="2147483661"/>
              <ac:spMk id="15" creationId="{377514B2-88A4-CD78-09A6-0073310FC607}"/>
            </ac:spMkLst>
          </pc:spChg>
          <pc:spChg chg="mod">
            <ac:chgData name="Priya Gupta" userId="f4bd194d-999e-4d2b-904a-99397fd54d51" providerId="ADAL" clId="{BD65BF4F-83FB-4656-81B3-B393F8C39185}" dt="2022-11-27T12:08:20.733" v="1707" actId="1076"/>
            <ac:spMkLst>
              <pc:docMk/>
              <pc:sldMasterMk cId="4013608101" sldId="2147483648"/>
              <pc:sldLayoutMk cId="3180278036" sldId="2147483661"/>
              <ac:spMk id="16" creationId="{5B452A4E-6F0D-444E-981F-8FAD7BA915DB}"/>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19" creationId="{367344AE-2916-4560-28AE-42E45611ABDF}"/>
            </ac:spMkLst>
          </pc:spChg>
          <pc:spChg chg="mod">
            <ac:chgData name="Priya Gupta" userId="f4bd194d-999e-4d2b-904a-99397fd54d51" providerId="ADAL" clId="{BD65BF4F-83FB-4656-81B3-B393F8C39185}" dt="2022-11-27T12:08:22.505" v="1709" actId="1076"/>
            <ac:spMkLst>
              <pc:docMk/>
              <pc:sldMasterMk cId="4013608101" sldId="2147483648"/>
              <pc:sldLayoutMk cId="3180278036" sldId="2147483661"/>
              <ac:spMk id="20" creationId="{FFC5F69C-8008-62E9-D1CF-124DE4B7C030}"/>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22" creationId="{78AFD1BA-CFA0-9403-3DC8-81C46BC19359}"/>
            </ac:spMkLst>
          </pc:spChg>
          <pc:spChg chg="mod">
            <ac:chgData name="Priya Gupta" userId="f4bd194d-999e-4d2b-904a-99397fd54d51" providerId="ADAL" clId="{BD65BF4F-83FB-4656-81B3-B393F8C39185}" dt="2022-11-27T12:08:25.720" v="1712" actId="1076"/>
            <ac:spMkLst>
              <pc:docMk/>
              <pc:sldMasterMk cId="4013608101" sldId="2147483648"/>
              <pc:sldLayoutMk cId="3180278036" sldId="2147483661"/>
              <ac:spMk id="23" creationId="{4703A7A8-CFE1-136A-40E9-0D1081ABE6AE}"/>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36" creationId="{F6D4D95B-CDEC-0F59-31D7-9ECD45C61F40}"/>
            </ac:spMkLst>
          </pc:spChg>
          <pc:spChg chg="mod">
            <ac:chgData name="Priya Gupta" userId="f4bd194d-999e-4d2b-904a-99397fd54d51" providerId="ADAL" clId="{BD65BF4F-83FB-4656-81B3-B393F8C39185}" dt="2022-11-27T12:08:28.293" v="1715"/>
            <ac:spMkLst>
              <pc:docMk/>
              <pc:sldMasterMk cId="4013608101" sldId="2147483648"/>
              <pc:sldLayoutMk cId="3180278036" sldId="2147483661"/>
              <ac:spMk id="38" creationId="{DFF99A48-BEFA-B47A-79C0-5D2CF1D3F025}"/>
            </ac:spMkLst>
          </pc:spChg>
          <pc:grpChg chg="add mod">
            <ac:chgData name="Priya Gupta" userId="f4bd194d-999e-4d2b-904a-99397fd54d51" providerId="ADAL" clId="{BD65BF4F-83FB-4656-81B3-B393F8C39185}" dt="2022-11-27T12:09:23.201" v="1729" actId="1076"/>
            <ac:grpSpMkLst>
              <pc:docMk/>
              <pc:sldMasterMk cId="4013608101" sldId="2147483648"/>
              <pc:sldLayoutMk cId="3180278036" sldId="2147483661"/>
              <ac:grpSpMk id="2" creationId="{4ED4EDAF-9E1E-A43A-0B6F-082F46F4EB29}"/>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7" creationId="{0F5C0071-5443-551B-A5D2-C5E1D3441FDE}"/>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9" creationId="{F3E83413-783F-870B-D12E-353CEC0A26FF}"/>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0" creationId="{42B59595-A203-7D48-003F-2CB6A84F39DA}"/>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1" creationId="{1E4FBE89-813A-2A77-8FB9-9D32C457ABBA}"/>
            </ac:grpSpMkLst>
          </pc:grpChg>
          <pc:grpChg chg="mod">
            <ac:chgData name="Priya Gupta" userId="f4bd194d-999e-4d2b-904a-99397fd54d51" providerId="ADAL" clId="{BD65BF4F-83FB-4656-81B3-B393F8C39185}" dt="2022-11-27T12:08:28.293" v="1715"/>
            <ac:grpSpMkLst>
              <pc:docMk/>
              <pc:sldMasterMk cId="4013608101" sldId="2147483648"/>
              <pc:sldLayoutMk cId="3180278036" sldId="2147483661"/>
              <ac:grpSpMk id="13" creationId="{B82ABE3E-7F6C-F2F8-EBAF-588FBEEC8C0A}"/>
            </ac:grpSpMkLst>
          </pc:grpChg>
          <pc:grpChg chg="del mod">
            <ac:chgData name="Priya Gupta" userId="f4bd194d-999e-4d2b-904a-99397fd54d51" providerId="ADAL" clId="{BD65BF4F-83FB-4656-81B3-B393F8C39185}" dt="2022-11-27T12:08:21.107" v="1708" actId="478"/>
            <ac:grpSpMkLst>
              <pc:docMk/>
              <pc:sldMasterMk cId="4013608101" sldId="2147483648"/>
              <pc:sldLayoutMk cId="3180278036" sldId="2147483661"/>
              <ac:grpSpMk id="17" creationId="{10E0D2DB-A098-5AF0-3511-6460EFC5034B}"/>
            </ac:grpSpMkLst>
          </pc:grpChg>
          <pc:grpChg chg="del mod">
            <ac:chgData name="Priya Gupta" userId="f4bd194d-999e-4d2b-904a-99397fd54d51" providerId="ADAL" clId="{BD65BF4F-83FB-4656-81B3-B393F8C39185}" dt="2022-11-27T12:08:22.850" v="1710" actId="478"/>
            <ac:grpSpMkLst>
              <pc:docMk/>
              <pc:sldMasterMk cId="4013608101" sldId="2147483648"/>
              <pc:sldLayoutMk cId="3180278036" sldId="2147483661"/>
              <ac:grpSpMk id="24" creationId="{B90FB6A2-18A0-45D3-F03C-DA5AEB6F7559}"/>
            </ac:grpSpMkLst>
          </pc:grpChg>
          <pc:grpChg chg="del mod">
            <ac:chgData name="Priya Gupta" userId="f4bd194d-999e-4d2b-904a-99397fd54d51" providerId="ADAL" clId="{BD65BF4F-83FB-4656-81B3-B393F8C39185}" dt="2022-11-27T12:08:17.682" v="1704" actId="478"/>
            <ac:grpSpMkLst>
              <pc:docMk/>
              <pc:sldMasterMk cId="4013608101" sldId="2147483648"/>
              <pc:sldLayoutMk cId="3180278036" sldId="2147483661"/>
              <ac:grpSpMk id="29" creationId="{08EBCA13-21C5-BE44-C91E-5A9745CC0057}"/>
            </ac:grpSpMkLst>
          </pc:grpChg>
          <pc:grpChg chg="del">
            <ac:chgData name="Priya Gupta" userId="f4bd194d-999e-4d2b-904a-99397fd54d51" providerId="ADAL" clId="{BD65BF4F-83FB-4656-81B3-B393F8C39185}" dt="2022-11-27T12:08:27.608" v="1714" actId="478"/>
            <ac:grpSpMkLst>
              <pc:docMk/>
              <pc:sldMasterMk cId="4013608101" sldId="2147483648"/>
              <pc:sldLayoutMk cId="3180278036" sldId="2147483661"/>
              <ac:grpSpMk id="30" creationId="{7C875154-746C-BC0C-D182-7563B5A349CD}"/>
            </ac:grpSpMkLst>
          </pc:grpChg>
          <pc:grpChg chg="del mod">
            <ac:chgData name="Priya Gupta" userId="f4bd194d-999e-4d2b-904a-99397fd54d51" providerId="ADAL" clId="{BD65BF4F-83FB-4656-81B3-B393F8C39185}" dt="2022-11-27T12:08:26.008" v="1713" actId="478"/>
            <ac:grpSpMkLst>
              <pc:docMk/>
              <pc:sldMasterMk cId="4013608101" sldId="2147483648"/>
              <pc:sldLayoutMk cId="3180278036" sldId="2147483661"/>
              <ac:grpSpMk id="31" creationId="{3492F9D0-21AC-9F4E-0BB0-8404635C5309}"/>
            </ac:grpSpMkLst>
          </pc:grpChg>
          <pc:picChg chg="add del mod">
            <ac:chgData name="Priya Gupta" userId="f4bd194d-999e-4d2b-904a-99397fd54d51" providerId="ADAL" clId="{BD65BF4F-83FB-4656-81B3-B393F8C39185}" dt="2022-11-27T12:09:32.670" v="1730" actId="1076"/>
            <ac:picMkLst>
              <pc:docMk/>
              <pc:sldMasterMk cId="4013608101" sldId="2147483648"/>
              <pc:sldLayoutMk cId="3180278036" sldId="2147483661"/>
              <ac:picMk id="3" creationId="{3B348BEB-0284-4E07-BEC7-6F5F725A0D89}"/>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4" creationId="{11F5B10B-DF6E-F60F-C54C-DB92BFE81560}"/>
            </ac:picMkLst>
          </pc:picChg>
          <pc:picChg chg="del">
            <ac:chgData name="Priya Gupta" userId="f4bd194d-999e-4d2b-904a-99397fd54d51" providerId="ADAL" clId="{BD65BF4F-83FB-4656-81B3-B393F8C39185}" dt="2022-11-17T18:01:43.283" v="940" actId="478"/>
            <ac:picMkLst>
              <pc:docMk/>
              <pc:sldMasterMk cId="4013608101" sldId="2147483648"/>
              <pc:sldLayoutMk cId="3180278036" sldId="2147483661"/>
              <ac:picMk id="4" creationId="{EBC7B506-3AD6-D588-38A1-939706BCE011}"/>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5" creationId="{108AE8D9-2887-D1A3-F147-E658F568BDE2}"/>
            </ac:picMkLst>
          </pc:picChg>
          <pc:picChg chg="del">
            <ac:chgData name="Priya Gupta" userId="f4bd194d-999e-4d2b-904a-99397fd54d51" providerId="ADAL" clId="{BD65BF4F-83FB-4656-81B3-B393F8C39185}" dt="2022-11-27T12:08:24.555" v="1711" actId="478"/>
            <ac:picMkLst>
              <pc:docMk/>
              <pc:sldMasterMk cId="4013608101" sldId="2147483648"/>
              <pc:sldLayoutMk cId="3180278036" sldId="2147483661"/>
              <ac:picMk id="8" creationId="{A519DA10-700D-AFA7-0E0E-CC7170B45DF1}"/>
            </ac:picMkLst>
          </pc:picChg>
          <pc:picChg chg="del mod">
            <ac:chgData name="Priya Gupta" userId="f4bd194d-999e-4d2b-904a-99397fd54d51" providerId="ADAL" clId="{BD65BF4F-83FB-4656-81B3-B393F8C39185}" dt="2022-11-27T12:08:19.386" v="1706" actId="478"/>
            <ac:picMkLst>
              <pc:docMk/>
              <pc:sldMasterMk cId="4013608101" sldId="2147483648"/>
              <pc:sldLayoutMk cId="3180278036" sldId="2147483661"/>
              <ac:picMk id="12" creationId="{92F0191B-4112-ADA6-5684-C2D5BE1DE47A}"/>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14" creationId="{5952B2F9-1A4B-1176-C31E-98F24D28BD68}"/>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18" creationId="{DAC40EE2-8392-1F18-7906-1DB8568F91C9}"/>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21" creationId="{8332ECD4-AB2B-FCF3-3D7B-E0BFA4B37237}"/>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27" creationId="{01B31B36-29CE-6D17-C0B0-14D234F36B66}"/>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37" creationId="{A1EF7B10-7135-2010-CCBE-79DC29D95746}"/>
            </ac:picMkLst>
          </pc:picChg>
          <pc:picChg chg="mod">
            <ac:chgData name="Priya Gupta" userId="f4bd194d-999e-4d2b-904a-99397fd54d51" providerId="ADAL" clId="{BD65BF4F-83FB-4656-81B3-B393F8C39185}" dt="2022-11-27T12:08:28.293" v="1715"/>
            <ac:picMkLst>
              <pc:docMk/>
              <pc:sldMasterMk cId="4013608101" sldId="2147483648"/>
              <pc:sldLayoutMk cId="3180278036" sldId="2147483661"/>
              <ac:picMk id="39" creationId="{ACFBB3EC-0DB0-B73A-0D0F-4B58F13FB88F}"/>
            </ac:picMkLst>
          </pc:picChg>
          <pc:picChg chg="add mod">
            <ac:chgData name="Priya Gupta" userId="f4bd194d-999e-4d2b-904a-99397fd54d51" providerId="ADAL" clId="{BD65BF4F-83FB-4656-81B3-B393F8C39185}" dt="2022-11-27T12:09:43.897" v="1735" actId="14100"/>
            <ac:picMkLst>
              <pc:docMk/>
              <pc:sldMasterMk cId="4013608101" sldId="2147483648"/>
              <pc:sldLayoutMk cId="3180278036" sldId="2147483661"/>
              <ac:picMk id="40" creationId="{5675ECDD-9112-A6A4-409C-5D26EDA804B6}"/>
            </ac:picMkLst>
          </pc:picChg>
          <pc:picChg chg="mod">
            <ac:chgData name="Priya Gupta" userId="f4bd194d-999e-4d2b-904a-99397fd54d51" providerId="ADAL" clId="{BD65BF4F-83FB-4656-81B3-B393F8C39185}" dt="2022-11-27T12:08:20.733" v="1707" actId="1076"/>
            <ac:picMkLst>
              <pc:docMk/>
              <pc:sldMasterMk cId="4013608101" sldId="2147483648"/>
              <pc:sldLayoutMk cId="3180278036" sldId="2147483661"/>
              <ac:picMk id="1030" creationId="{976135E8-04BF-AAA0-CC10-42EDB7B5AE21}"/>
            </ac:picMkLst>
          </pc:picChg>
          <pc:picChg chg="mod">
            <ac:chgData name="Priya Gupta" userId="f4bd194d-999e-4d2b-904a-99397fd54d51" providerId="ADAL" clId="{BD65BF4F-83FB-4656-81B3-B393F8C39185}" dt="2022-11-27T12:08:22.505" v="1709" actId="1076"/>
            <ac:picMkLst>
              <pc:docMk/>
              <pc:sldMasterMk cId="4013608101" sldId="2147483648"/>
              <pc:sldLayoutMk cId="3180278036" sldId="2147483661"/>
              <ac:picMk id="1034" creationId="{BC41E603-C19C-0AF9-FB71-DD3ECFC00752}"/>
            </ac:picMkLst>
          </pc:picChg>
          <pc:picChg chg="mod">
            <ac:chgData name="Priya Gupta" userId="f4bd194d-999e-4d2b-904a-99397fd54d51" providerId="ADAL" clId="{BD65BF4F-83FB-4656-81B3-B393F8C39185}" dt="2022-11-27T12:08:25.720" v="1712" actId="1076"/>
            <ac:picMkLst>
              <pc:docMk/>
              <pc:sldMasterMk cId="4013608101" sldId="2147483648"/>
              <pc:sldLayoutMk cId="3180278036" sldId="2147483661"/>
              <ac:picMk id="1036" creationId="{BB717E06-42E1-AF97-13D7-34B2EC318B7C}"/>
            </ac:picMkLst>
          </pc:picChg>
        </pc:sldLayoutChg>
        <pc:sldLayoutChg chg="addSp delSp modSp new del mod">
          <pc:chgData name="Priya Gupta" userId="f4bd194d-999e-4d2b-904a-99397fd54d51" providerId="ADAL" clId="{BD65BF4F-83FB-4656-81B3-B393F8C39185}" dt="2022-11-17T18:01:35.006" v="937" actId="11236"/>
          <pc:sldLayoutMkLst>
            <pc:docMk/>
            <pc:sldMasterMk cId="4013608101" sldId="2147483648"/>
            <pc:sldLayoutMk cId="998110119" sldId="2147483662"/>
          </pc:sldLayoutMkLst>
          <pc:spChg chg="add del">
            <ac:chgData name="Priya Gupta" userId="f4bd194d-999e-4d2b-904a-99397fd54d51" providerId="ADAL" clId="{BD65BF4F-83FB-4656-81B3-B393F8C39185}" dt="2022-11-17T18:01:33.836" v="935" actId="478"/>
            <ac:spMkLst>
              <pc:docMk/>
              <pc:sldMasterMk cId="4013608101" sldId="2147483648"/>
              <pc:sldLayoutMk cId="998110119" sldId="2147483662"/>
              <ac:spMk id="2" creationId="{AC600EB8-F72B-868D-DFCB-E93D5BF76BFC}"/>
            </ac:spMkLst>
          </pc:spChg>
          <pc:picChg chg="add del mod">
            <ac:chgData name="Priya Gupta" userId="f4bd194d-999e-4d2b-904a-99397fd54d51" providerId="ADAL" clId="{BD65BF4F-83FB-4656-81B3-B393F8C39185}" dt="2022-11-17T18:00:29.583" v="934"/>
            <ac:picMkLst>
              <pc:docMk/>
              <pc:sldMasterMk cId="4013608101" sldId="2147483648"/>
              <pc:sldLayoutMk cId="998110119" sldId="2147483662"/>
              <ac:picMk id="3" creationId="{0263D5FC-171F-66E6-CC1F-6F8773DEEB1F}"/>
            </ac:picMkLst>
          </pc:picChg>
        </pc:sldLayoutChg>
        <pc:sldLayoutChg chg="new del mod">
          <pc:chgData name="Priya Gupta" userId="f4bd194d-999e-4d2b-904a-99397fd54d51" providerId="ADAL" clId="{BD65BF4F-83FB-4656-81B3-B393F8C39185}" dt="2022-11-17T18:00:09.946" v="929" actId="11236"/>
          <pc:sldLayoutMkLst>
            <pc:docMk/>
            <pc:sldMasterMk cId="4013608101" sldId="2147483648"/>
            <pc:sldLayoutMk cId="4247293163" sldId="2147483662"/>
          </pc:sldLayoutMkLst>
        </pc:sldLayoutChg>
      </pc:sldMasterChg>
    </pc:docChg>
  </pc:docChgLst>
  <pc:docChgLst>
    <pc:chgData name="Priya Gupta" userId="f4bd194d-999e-4d2b-904a-99397fd54d51" providerId="ADAL" clId="{BF87008E-C2A2-43D1-9CD2-7AEF8E7146EE}"/>
    <pc:docChg chg="undo redo custSel addSld delSld modSld sldOrd modMainMaster">
      <pc:chgData name="Priya Gupta" userId="f4bd194d-999e-4d2b-904a-99397fd54d51" providerId="ADAL" clId="{BF87008E-C2A2-43D1-9CD2-7AEF8E7146EE}" dt="2022-10-20T17:44:19.860" v="1770" actId="12788"/>
      <pc:docMkLst>
        <pc:docMk/>
      </pc:docMkLst>
      <pc:sldChg chg="addSp delSp modSp mod">
        <pc:chgData name="Priya Gupta" userId="f4bd194d-999e-4d2b-904a-99397fd54d51" providerId="ADAL" clId="{BF87008E-C2A2-43D1-9CD2-7AEF8E7146EE}" dt="2022-10-20T17:27:01.331" v="1435" actId="21"/>
        <pc:sldMkLst>
          <pc:docMk/>
          <pc:sldMk cId="479669287" sldId="256"/>
        </pc:sldMkLst>
        <pc:spChg chg="add del">
          <ac:chgData name="Priya Gupta" userId="f4bd194d-999e-4d2b-904a-99397fd54d51" providerId="ADAL" clId="{BF87008E-C2A2-43D1-9CD2-7AEF8E7146EE}" dt="2022-10-20T16:56:21.078" v="1096" actId="21"/>
          <ac:spMkLst>
            <pc:docMk/>
            <pc:sldMk cId="479669287" sldId="256"/>
            <ac:spMk id="2" creationId="{6DF9F455-A15C-84B1-770D-1F2C12C9CCA4}"/>
          </ac:spMkLst>
        </pc:spChg>
        <pc:spChg chg="mod">
          <ac:chgData name="Priya Gupta" userId="f4bd194d-999e-4d2b-904a-99397fd54d51" providerId="ADAL" clId="{BF87008E-C2A2-43D1-9CD2-7AEF8E7146EE}" dt="2022-10-14T14:23:02.431" v="547" actId="207"/>
          <ac:spMkLst>
            <pc:docMk/>
            <pc:sldMk cId="479669287" sldId="256"/>
            <ac:spMk id="4" creationId="{57936D1E-B17D-43E9-843F-858602D423CB}"/>
          </ac:spMkLst>
        </pc:spChg>
        <pc:spChg chg="mod">
          <ac:chgData name="Priya Gupta" userId="f4bd194d-999e-4d2b-904a-99397fd54d51" providerId="ADAL" clId="{BF87008E-C2A2-43D1-9CD2-7AEF8E7146EE}" dt="2022-10-14T20:04:03.061" v="878" actId="20577"/>
          <ac:spMkLst>
            <pc:docMk/>
            <pc:sldMk cId="479669287" sldId="256"/>
            <ac:spMk id="5" creationId="{111446FC-450A-4423-8780-8A5750DE5DEA}"/>
          </ac:spMkLst>
        </pc:spChg>
        <pc:spChg chg="mod">
          <ac:chgData name="Priya Gupta" userId="f4bd194d-999e-4d2b-904a-99397fd54d51" providerId="ADAL" clId="{BF87008E-C2A2-43D1-9CD2-7AEF8E7146EE}" dt="2022-10-14T14:24:04.879" v="551" actId="207"/>
          <ac:spMkLst>
            <pc:docMk/>
            <pc:sldMk cId="479669287" sldId="256"/>
            <ac:spMk id="6" creationId="{5F205152-0CD7-4005-934A-F0F36D28118B}"/>
          </ac:spMkLst>
        </pc:spChg>
        <pc:spChg chg="mod">
          <ac:chgData name="Priya Gupta" userId="f4bd194d-999e-4d2b-904a-99397fd54d51" providerId="ADAL" clId="{BF87008E-C2A2-43D1-9CD2-7AEF8E7146EE}" dt="2022-10-14T14:28:19.323" v="577" actId="20577"/>
          <ac:spMkLst>
            <pc:docMk/>
            <pc:sldMk cId="479669287" sldId="256"/>
            <ac:spMk id="7" creationId="{83EE7D64-4799-4BA2-A339-765E9C254512}"/>
          </ac:spMkLst>
        </pc:spChg>
        <pc:spChg chg="del">
          <ac:chgData name="Priya Gupta" userId="f4bd194d-999e-4d2b-904a-99397fd54d51" providerId="ADAL" clId="{BF87008E-C2A2-43D1-9CD2-7AEF8E7146EE}" dt="2022-10-14T14:26:10.731" v="563" actId="478"/>
          <ac:spMkLst>
            <pc:docMk/>
            <pc:sldMk cId="479669287" sldId="256"/>
            <ac:spMk id="8" creationId="{67ACFE68-D267-4C99-92ED-ED2065E81387}"/>
          </ac:spMkLst>
        </pc:spChg>
        <pc:spChg chg="mod">
          <ac:chgData name="Priya Gupta" userId="f4bd194d-999e-4d2b-904a-99397fd54d51" providerId="ADAL" clId="{BF87008E-C2A2-43D1-9CD2-7AEF8E7146EE}" dt="2022-10-14T14:41:57.947" v="685" actId="1076"/>
          <ac:spMkLst>
            <pc:docMk/>
            <pc:sldMk cId="479669287" sldId="256"/>
            <ac:spMk id="9" creationId="{908FCF4E-92F6-45A4-A1EB-3AB822A77E3A}"/>
          </ac:spMkLst>
        </pc:spChg>
        <pc:spChg chg="mod">
          <ac:chgData name="Priya Gupta" userId="f4bd194d-999e-4d2b-904a-99397fd54d51" providerId="ADAL" clId="{BF87008E-C2A2-43D1-9CD2-7AEF8E7146EE}" dt="2022-10-14T14:48:51.507" v="800" actId="113"/>
          <ac:spMkLst>
            <pc:docMk/>
            <pc:sldMk cId="479669287" sldId="256"/>
            <ac:spMk id="13" creationId="{D21AF2E3-ED8E-4DC0-AEA2-862179D634A2}"/>
          </ac:spMkLst>
        </pc:spChg>
        <pc:spChg chg="del mod">
          <ac:chgData name="Priya Gupta" userId="f4bd194d-999e-4d2b-904a-99397fd54d51" providerId="ADAL" clId="{BF87008E-C2A2-43D1-9CD2-7AEF8E7146EE}" dt="2022-10-14T14:25:59.816" v="561" actId="478"/>
          <ac:spMkLst>
            <pc:docMk/>
            <pc:sldMk cId="479669287" sldId="256"/>
            <ac:spMk id="15" creationId="{793F5B8B-BEDB-084B-996C-9227E8729005}"/>
          </ac:spMkLst>
        </pc:spChg>
        <pc:spChg chg="del">
          <ac:chgData name="Priya Gupta" userId="f4bd194d-999e-4d2b-904a-99397fd54d51" providerId="ADAL" clId="{BF87008E-C2A2-43D1-9CD2-7AEF8E7146EE}" dt="2022-10-14T14:26:03.153" v="562" actId="478"/>
          <ac:spMkLst>
            <pc:docMk/>
            <pc:sldMk cId="479669287" sldId="256"/>
            <ac:spMk id="24" creationId="{7F6513E4-2309-2849-946C-BB524BEA21E3}"/>
          </ac:spMkLst>
        </pc:spChg>
        <pc:spChg chg="mod">
          <ac:chgData name="Priya Gupta" userId="f4bd194d-999e-4d2b-904a-99397fd54d51" providerId="ADAL" clId="{BF87008E-C2A2-43D1-9CD2-7AEF8E7146EE}" dt="2022-10-14T14:48:58.562" v="802" actId="113"/>
          <ac:spMkLst>
            <pc:docMk/>
            <pc:sldMk cId="479669287" sldId="256"/>
            <ac:spMk id="32" creationId="{99BCFB33-105C-41E5-B20E-057E092DE748}"/>
          </ac:spMkLst>
        </pc:spChg>
        <pc:spChg chg="mod">
          <ac:chgData name="Priya Gupta" userId="f4bd194d-999e-4d2b-904a-99397fd54d51" providerId="ADAL" clId="{BF87008E-C2A2-43D1-9CD2-7AEF8E7146EE}" dt="2022-10-14T14:49:05.843" v="805" actId="14100"/>
          <ac:spMkLst>
            <pc:docMk/>
            <pc:sldMk cId="479669287" sldId="256"/>
            <ac:spMk id="33" creationId="{43C10844-4A7B-4D75-B62D-324F70830DA3}"/>
          </ac:spMkLst>
        </pc:spChg>
        <pc:spChg chg="del">
          <ac:chgData name="Priya Gupta" userId="f4bd194d-999e-4d2b-904a-99397fd54d51" providerId="ADAL" clId="{BF87008E-C2A2-43D1-9CD2-7AEF8E7146EE}" dt="2022-10-14T13:56:18.729" v="216" actId="478"/>
          <ac:spMkLst>
            <pc:docMk/>
            <pc:sldMk cId="479669287" sldId="256"/>
            <ac:spMk id="36" creationId="{998503F6-35FC-4199-8C51-5B81AB577315}"/>
          </ac:spMkLst>
        </pc:spChg>
        <pc:spChg chg="del">
          <ac:chgData name="Priya Gupta" userId="f4bd194d-999e-4d2b-904a-99397fd54d51" providerId="ADAL" clId="{BF87008E-C2A2-43D1-9CD2-7AEF8E7146EE}" dt="2022-10-14T13:56:23.072" v="217" actId="478"/>
          <ac:spMkLst>
            <pc:docMk/>
            <pc:sldMk cId="479669287" sldId="256"/>
            <ac:spMk id="37" creationId="{2902E828-F3EA-40E6-B541-9A28AC112E92}"/>
          </ac:spMkLst>
        </pc:spChg>
        <pc:grpChg chg="mod">
          <ac:chgData name="Priya Gupta" userId="f4bd194d-999e-4d2b-904a-99397fd54d51" providerId="ADAL" clId="{BF87008E-C2A2-43D1-9CD2-7AEF8E7146EE}" dt="2022-10-14T14:41:57.947" v="685" actId="1076"/>
          <ac:grpSpMkLst>
            <pc:docMk/>
            <pc:sldMk cId="479669287" sldId="256"/>
            <ac:grpSpMk id="11" creationId="{2213681C-0281-4FE4-869E-C36741AF860B}"/>
          </ac:grpSpMkLst>
        </pc:grpChg>
        <pc:grpChg chg="mod">
          <ac:chgData name="Priya Gupta" userId="f4bd194d-999e-4d2b-904a-99397fd54d51" providerId="ADAL" clId="{BF87008E-C2A2-43D1-9CD2-7AEF8E7146EE}" dt="2022-10-14T14:41:57.947" v="685" actId="1076"/>
          <ac:grpSpMkLst>
            <pc:docMk/>
            <pc:sldMk cId="479669287" sldId="256"/>
            <ac:grpSpMk id="21" creationId="{6B100411-6331-4B10-878B-6107B7BA4EE3}"/>
          </ac:grpSpMkLst>
        </pc:grpChg>
        <pc:grpChg chg="add del mod">
          <ac:chgData name="Priya Gupta" userId="f4bd194d-999e-4d2b-904a-99397fd54d51" providerId="ADAL" clId="{BF87008E-C2A2-43D1-9CD2-7AEF8E7146EE}" dt="2022-10-14T14:40:20.386" v="675" actId="478"/>
          <ac:grpSpMkLst>
            <pc:docMk/>
            <pc:sldMk cId="479669287" sldId="256"/>
            <ac:grpSpMk id="22" creationId="{11F99E90-5D77-C54F-8D9D-CC5710273513}"/>
          </ac:grpSpMkLst>
        </pc:grpChg>
        <pc:picChg chg="add del mod topLvl">
          <ac:chgData name="Priya Gupta" userId="f4bd194d-999e-4d2b-904a-99397fd54d51" providerId="ADAL" clId="{BF87008E-C2A2-43D1-9CD2-7AEF8E7146EE}" dt="2022-10-14T14:40:20.386" v="675" actId="478"/>
          <ac:picMkLst>
            <pc:docMk/>
            <pc:sldMk cId="479669287" sldId="256"/>
            <ac:picMk id="3" creationId="{44255767-1BE5-194B-A761-7943102EE0B1}"/>
          </ac:picMkLst>
        </pc:picChg>
        <pc:picChg chg="add del mod">
          <ac:chgData name="Priya Gupta" userId="f4bd194d-999e-4d2b-904a-99397fd54d51" providerId="ADAL" clId="{BF87008E-C2A2-43D1-9CD2-7AEF8E7146EE}" dt="2022-10-20T17:27:01.331" v="1435" actId="21"/>
          <ac:picMkLst>
            <pc:docMk/>
            <pc:sldMk cId="479669287" sldId="256"/>
            <ac:picMk id="3" creationId="{8E942E07-90D0-E64C-1C8A-76C30A63EF38}"/>
          </ac:picMkLst>
        </pc:picChg>
        <pc:picChg chg="mod topLvl">
          <ac:chgData name="Priya Gupta" userId="f4bd194d-999e-4d2b-904a-99397fd54d51" providerId="ADAL" clId="{BF87008E-C2A2-43D1-9CD2-7AEF8E7146EE}" dt="2022-10-14T14:40:20.386" v="675" actId="478"/>
          <ac:picMkLst>
            <pc:docMk/>
            <pc:sldMk cId="479669287" sldId="256"/>
            <ac:picMk id="12" creationId="{B26F7B82-BD9E-43DA-AD27-11A684E4A561}"/>
          </ac:picMkLst>
        </pc:picChg>
        <pc:picChg chg="mod">
          <ac:chgData name="Priya Gupta" userId="f4bd194d-999e-4d2b-904a-99397fd54d51" providerId="ADAL" clId="{BF87008E-C2A2-43D1-9CD2-7AEF8E7146EE}" dt="2022-10-14T14:41:57.947" v="685" actId="1076"/>
          <ac:picMkLst>
            <pc:docMk/>
            <pc:sldMk cId="479669287" sldId="256"/>
            <ac:picMk id="25" creationId="{052C29AF-5D24-4A13-9E33-8EC0F481043C}"/>
          </ac:picMkLst>
        </pc:picChg>
        <pc:picChg chg="mod">
          <ac:chgData name="Priya Gupta" userId="f4bd194d-999e-4d2b-904a-99397fd54d51" providerId="ADAL" clId="{BF87008E-C2A2-43D1-9CD2-7AEF8E7146EE}" dt="2022-10-14T14:41:57.947" v="685" actId="1076"/>
          <ac:picMkLst>
            <pc:docMk/>
            <pc:sldMk cId="479669287" sldId="256"/>
            <ac:picMk id="1030" creationId="{30C8C918-E0A6-4F13-941A-C483F1AD82E8}"/>
          </ac:picMkLst>
        </pc:picChg>
        <pc:picChg chg="add del">
          <ac:chgData name="Priya Gupta" userId="f4bd194d-999e-4d2b-904a-99397fd54d51" providerId="ADAL" clId="{BF87008E-C2A2-43D1-9CD2-7AEF8E7146EE}" dt="2022-10-14T14:40:33.206" v="677"/>
          <ac:picMkLst>
            <pc:docMk/>
            <pc:sldMk cId="479669287" sldId="256"/>
            <ac:picMk id="6146" creationId="{33A377A4-CAD4-FBF0-6383-46F5A25B7630}"/>
          </ac:picMkLst>
        </pc:picChg>
        <pc:picChg chg="add mod">
          <ac:chgData name="Priya Gupta" userId="f4bd194d-999e-4d2b-904a-99397fd54d51" providerId="ADAL" clId="{BF87008E-C2A2-43D1-9CD2-7AEF8E7146EE}" dt="2022-10-14T14:45:44.717" v="769" actId="1038"/>
          <ac:picMkLst>
            <pc:docMk/>
            <pc:sldMk cId="479669287" sldId="256"/>
            <ac:picMk id="6148" creationId="{A93C93E0-4B78-F15A-34C9-D1846AC297DA}"/>
          </ac:picMkLst>
        </pc:picChg>
        <pc:picChg chg="add mod">
          <ac:chgData name="Priya Gupta" userId="f4bd194d-999e-4d2b-904a-99397fd54d51" providerId="ADAL" clId="{BF87008E-C2A2-43D1-9CD2-7AEF8E7146EE}" dt="2022-10-14T14:45:33.786" v="764" actId="14100"/>
          <ac:picMkLst>
            <pc:docMk/>
            <pc:sldMk cId="479669287" sldId="256"/>
            <ac:picMk id="6150" creationId="{C23F5BEC-33E8-3DF2-7E53-1D94E39CD8A4}"/>
          </ac:picMkLst>
        </pc:picChg>
        <pc:picChg chg="add mod">
          <ac:chgData name="Priya Gupta" userId="f4bd194d-999e-4d2b-904a-99397fd54d51" providerId="ADAL" clId="{BF87008E-C2A2-43D1-9CD2-7AEF8E7146EE}" dt="2022-10-14T14:44:13.474" v="718" actId="14100"/>
          <ac:picMkLst>
            <pc:docMk/>
            <pc:sldMk cId="479669287" sldId="256"/>
            <ac:picMk id="6152" creationId="{4740287E-1F70-A28D-556F-60EAFD22BE99}"/>
          </ac:picMkLst>
        </pc:picChg>
      </pc:sldChg>
      <pc:sldChg chg="addSp delSp modSp mod ord modAnim">
        <pc:chgData name="Priya Gupta" userId="f4bd194d-999e-4d2b-904a-99397fd54d51" providerId="ADAL" clId="{BF87008E-C2A2-43D1-9CD2-7AEF8E7146EE}" dt="2022-10-20T17:35:01.951" v="1578" actId="1036"/>
        <pc:sldMkLst>
          <pc:docMk/>
          <pc:sldMk cId="3996964707" sldId="258"/>
        </pc:sldMkLst>
        <pc:spChg chg="del mod">
          <ac:chgData name="Priya Gupta" userId="f4bd194d-999e-4d2b-904a-99397fd54d51" providerId="ADAL" clId="{BF87008E-C2A2-43D1-9CD2-7AEF8E7146EE}" dt="2022-10-20T16:33:42.924" v="924" actId="478"/>
          <ac:spMkLst>
            <pc:docMk/>
            <pc:sldMk cId="3996964707" sldId="258"/>
            <ac:spMk id="2" creationId="{7D91623E-66BD-4027-A4B1-3159A652F61E}"/>
          </ac:spMkLst>
        </pc:spChg>
        <pc:spChg chg="del">
          <ac:chgData name="Priya Gupta" userId="f4bd194d-999e-4d2b-904a-99397fd54d51" providerId="ADAL" clId="{BF87008E-C2A2-43D1-9CD2-7AEF8E7146EE}" dt="2022-10-20T16:33:44.629" v="925" actId="478"/>
          <ac:spMkLst>
            <pc:docMk/>
            <pc:sldMk cId="3996964707" sldId="258"/>
            <ac:spMk id="3" creationId="{01C971D5-7A4E-4B64-8DB8-BCDA681452DB}"/>
          </ac:spMkLst>
        </pc:spChg>
        <pc:spChg chg="add del">
          <ac:chgData name="Priya Gupta" userId="f4bd194d-999e-4d2b-904a-99397fd54d51" providerId="ADAL" clId="{BF87008E-C2A2-43D1-9CD2-7AEF8E7146EE}" dt="2022-10-20T16:34:03.802" v="927" actId="22"/>
          <ac:spMkLst>
            <pc:docMk/>
            <pc:sldMk cId="3996964707" sldId="258"/>
            <ac:spMk id="5" creationId="{0BD9300C-C3A4-A652-A452-877FA5165403}"/>
          </ac:spMkLst>
        </pc:spChg>
        <pc:spChg chg="add del mod">
          <ac:chgData name="Priya Gupta" userId="f4bd194d-999e-4d2b-904a-99397fd54d51" providerId="ADAL" clId="{BF87008E-C2A2-43D1-9CD2-7AEF8E7146EE}" dt="2022-10-20T16:35:27.161" v="931"/>
          <ac:spMkLst>
            <pc:docMk/>
            <pc:sldMk cId="3996964707" sldId="258"/>
            <ac:spMk id="6" creationId="{07AEF385-D99A-7B15-1AEC-94605DAE428F}"/>
          </ac:spMkLst>
        </pc:spChg>
        <pc:spChg chg="add del">
          <ac:chgData name="Priya Gupta" userId="f4bd194d-999e-4d2b-904a-99397fd54d51" providerId="ADAL" clId="{BF87008E-C2A2-43D1-9CD2-7AEF8E7146EE}" dt="2022-10-20T16:35:33.889" v="933"/>
          <ac:spMkLst>
            <pc:docMk/>
            <pc:sldMk cId="3996964707" sldId="258"/>
            <ac:spMk id="7" creationId="{6D83877F-9C8E-E794-F37E-D2FC623F62B4}"/>
          </ac:spMkLst>
        </pc:spChg>
        <pc:spChg chg="add mod">
          <ac:chgData name="Priya Gupta" userId="f4bd194d-999e-4d2b-904a-99397fd54d51" providerId="ADAL" clId="{BF87008E-C2A2-43D1-9CD2-7AEF8E7146EE}" dt="2022-10-20T17:34:53.350" v="1544" actId="1035"/>
          <ac:spMkLst>
            <pc:docMk/>
            <pc:sldMk cId="3996964707" sldId="258"/>
            <ac:spMk id="9" creationId="{71B17EDD-B453-66BE-93B5-E97A736160F9}"/>
          </ac:spMkLst>
        </pc:spChg>
        <pc:spChg chg="add mod ord">
          <ac:chgData name="Priya Gupta" userId="f4bd194d-999e-4d2b-904a-99397fd54d51" providerId="ADAL" clId="{BF87008E-C2A2-43D1-9CD2-7AEF8E7146EE}" dt="2022-10-20T17:33:58.519" v="1524" actId="12788"/>
          <ac:spMkLst>
            <pc:docMk/>
            <pc:sldMk cId="3996964707" sldId="258"/>
            <ac:spMk id="11" creationId="{D61284D6-0D4C-7AE3-FF6A-064A8581B102}"/>
          </ac:spMkLst>
        </pc:spChg>
        <pc:spChg chg="add del mod">
          <ac:chgData name="Priya Gupta" userId="f4bd194d-999e-4d2b-904a-99397fd54d51" providerId="ADAL" clId="{BF87008E-C2A2-43D1-9CD2-7AEF8E7146EE}" dt="2022-10-20T16:47:24.763" v="999" actId="22"/>
          <ac:spMkLst>
            <pc:docMk/>
            <pc:sldMk cId="3996964707" sldId="258"/>
            <ac:spMk id="13" creationId="{EEF6E824-FF32-0AC7-3E40-D734ED68D007}"/>
          </ac:spMkLst>
        </pc:spChg>
        <pc:spChg chg="add del mod">
          <ac:chgData name="Priya Gupta" userId="f4bd194d-999e-4d2b-904a-99397fd54d51" providerId="ADAL" clId="{BF87008E-C2A2-43D1-9CD2-7AEF8E7146EE}" dt="2022-10-20T16:58:18.979" v="1133" actId="478"/>
          <ac:spMkLst>
            <pc:docMk/>
            <pc:sldMk cId="3996964707" sldId="258"/>
            <ac:spMk id="15" creationId="{42795806-3F75-94B1-152D-E63BEC46EC7B}"/>
          </ac:spMkLst>
        </pc:spChg>
        <pc:spChg chg="add mod ord">
          <ac:chgData name="Priya Gupta" userId="f4bd194d-999e-4d2b-904a-99397fd54d51" providerId="ADAL" clId="{BF87008E-C2A2-43D1-9CD2-7AEF8E7146EE}" dt="2022-10-20T17:34:25.140" v="1529" actId="1076"/>
          <ac:spMkLst>
            <pc:docMk/>
            <pc:sldMk cId="3996964707" sldId="258"/>
            <ac:spMk id="17" creationId="{AF1E39E4-661A-FB2E-4EAC-579EC1F5D276}"/>
          </ac:spMkLst>
        </pc:spChg>
        <pc:spChg chg="add del">
          <ac:chgData name="Priya Gupta" userId="f4bd194d-999e-4d2b-904a-99397fd54d51" providerId="ADAL" clId="{BF87008E-C2A2-43D1-9CD2-7AEF8E7146EE}" dt="2022-10-20T16:50:27.518" v="1049"/>
          <ac:spMkLst>
            <pc:docMk/>
            <pc:sldMk cId="3996964707" sldId="258"/>
            <ac:spMk id="18" creationId="{C28D1771-CA22-E0CE-1B8A-292B6FA495E3}"/>
          </ac:spMkLst>
        </pc:spChg>
        <pc:spChg chg="add del mod">
          <ac:chgData name="Priya Gupta" userId="f4bd194d-999e-4d2b-904a-99397fd54d51" providerId="ADAL" clId="{BF87008E-C2A2-43D1-9CD2-7AEF8E7146EE}" dt="2022-10-20T16:56:53.763" v="1115" actId="478"/>
          <ac:spMkLst>
            <pc:docMk/>
            <pc:sldMk cId="3996964707" sldId="258"/>
            <ac:spMk id="31" creationId="{1AEC6E8A-6FBE-88CE-1C06-CD7D5A3ACCE9}"/>
          </ac:spMkLst>
        </pc:spChg>
        <pc:spChg chg="add mod">
          <ac:chgData name="Priya Gupta" userId="f4bd194d-999e-4d2b-904a-99397fd54d51" providerId="ADAL" clId="{BF87008E-C2A2-43D1-9CD2-7AEF8E7146EE}" dt="2022-10-20T17:27:55.761" v="1453" actId="255"/>
          <ac:spMkLst>
            <pc:docMk/>
            <pc:sldMk cId="3996964707" sldId="258"/>
            <ac:spMk id="36" creationId="{978B21B9-B353-80D8-03E6-142A070D1CB0}"/>
          </ac:spMkLst>
        </pc:spChg>
        <pc:spChg chg="add del">
          <ac:chgData name="Priya Gupta" userId="f4bd194d-999e-4d2b-904a-99397fd54d51" providerId="ADAL" clId="{BF87008E-C2A2-43D1-9CD2-7AEF8E7146EE}" dt="2022-10-20T17:24:25.717" v="1382" actId="11529"/>
          <ac:spMkLst>
            <pc:docMk/>
            <pc:sldMk cId="3996964707" sldId="258"/>
            <ac:spMk id="42" creationId="{1E091192-16EE-5D53-BC36-735BE5094DBC}"/>
          </ac:spMkLst>
        </pc:spChg>
        <pc:spChg chg="add del mod">
          <ac:chgData name="Priya Gupta" userId="f4bd194d-999e-4d2b-904a-99397fd54d51" providerId="ADAL" clId="{BF87008E-C2A2-43D1-9CD2-7AEF8E7146EE}" dt="2022-10-20T17:25:52.863" v="1409" actId="11529"/>
          <ac:spMkLst>
            <pc:docMk/>
            <pc:sldMk cId="3996964707" sldId="258"/>
            <ac:spMk id="43" creationId="{DB5F9535-9D9D-AC13-C5CA-A8CB95D01E07}"/>
          </ac:spMkLst>
        </pc:spChg>
        <pc:grpChg chg="add mod">
          <ac:chgData name="Priya Gupta" userId="f4bd194d-999e-4d2b-904a-99397fd54d51" providerId="ADAL" clId="{BF87008E-C2A2-43D1-9CD2-7AEF8E7146EE}" dt="2022-10-20T17:23:15.844" v="1370" actId="164"/>
          <ac:grpSpMkLst>
            <pc:docMk/>
            <pc:sldMk cId="3996964707" sldId="258"/>
            <ac:grpSpMk id="39" creationId="{9A199924-D68B-5C04-4C26-5B887A7A19B0}"/>
          </ac:grpSpMkLst>
        </pc:grpChg>
        <pc:grpChg chg="add mod">
          <ac:chgData name="Priya Gupta" userId="f4bd194d-999e-4d2b-904a-99397fd54d51" providerId="ADAL" clId="{BF87008E-C2A2-43D1-9CD2-7AEF8E7146EE}" dt="2022-10-20T17:23:39.586" v="1377" actId="164"/>
          <ac:grpSpMkLst>
            <pc:docMk/>
            <pc:sldMk cId="3996964707" sldId="258"/>
            <ac:grpSpMk id="40" creationId="{42080417-1FD8-EF03-F3B1-10DCBBF750D8}"/>
          </ac:grpSpMkLst>
        </pc:grpChg>
        <pc:grpChg chg="add mod">
          <ac:chgData name="Priya Gupta" userId="f4bd194d-999e-4d2b-904a-99397fd54d51" providerId="ADAL" clId="{BF87008E-C2A2-43D1-9CD2-7AEF8E7146EE}" dt="2022-10-20T17:32:03.121" v="1503" actId="164"/>
          <ac:grpSpMkLst>
            <pc:docMk/>
            <pc:sldMk cId="3996964707" sldId="258"/>
            <ac:grpSpMk id="41" creationId="{7FDCABB0-5160-D808-EFBB-EBA8E6438DC8}"/>
          </ac:grpSpMkLst>
        </pc:grpChg>
        <pc:grpChg chg="add mod">
          <ac:chgData name="Priya Gupta" userId="f4bd194d-999e-4d2b-904a-99397fd54d51" providerId="ADAL" clId="{BF87008E-C2A2-43D1-9CD2-7AEF8E7146EE}" dt="2022-10-20T17:35:01.951" v="1578" actId="1036"/>
          <ac:grpSpMkLst>
            <pc:docMk/>
            <pc:sldMk cId="3996964707" sldId="258"/>
            <ac:grpSpMk id="47" creationId="{F7A3276A-88CE-283F-D59C-31C3115CC727}"/>
          </ac:grpSpMkLst>
        </pc:grpChg>
        <pc:grpChg chg="add mod">
          <ac:chgData name="Priya Gupta" userId="f4bd194d-999e-4d2b-904a-99397fd54d51" providerId="ADAL" clId="{BF87008E-C2A2-43D1-9CD2-7AEF8E7146EE}" dt="2022-10-20T17:34:08.199" v="1527" actId="1036"/>
          <ac:grpSpMkLst>
            <pc:docMk/>
            <pc:sldMk cId="3996964707" sldId="258"/>
            <ac:grpSpMk id="48" creationId="{1BE663D0-AF31-7613-5772-CB63B46352E1}"/>
          </ac:grpSpMkLst>
        </pc:grpChg>
        <pc:picChg chg="add del mod modCrop">
          <ac:chgData name="Priya Gupta" userId="f4bd194d-999e-4d2b-904a-99397fd54d51" providerId="ADAL" clId="{BF87008E-C2A2-43D1-9CD2-7AEF8E7146EE}" dt="2022-10-20T17:34:35.449" v="1531" actId="478"/>
          <ac:picMkLst>
            <pc:docMk/>
            <pc:sldMk cId="3996964707" sldId="258"/>
            <ac:picMk id="20" creationId="{CC03A5CC-D51D-2D2F-87A2-62E647F225A8}"/>
          </ac:picMkLst>
        </pc:picChg>
        <pc:picChg chg="add mod ord">
          <ac:chgData name="Priya Gupta" userId="f4bd194d-999e-4d2b-904a-99397fd54d51" providerId="ADAL" clId="{BF87008E-C2A2-43D1-9CD2-7AEF8E7146EE}" dt="2022-10-20T17:33:58.519" v="1524" actId="12788"/>
          <ac:picMkLst>
            <pc:docMk/>
            <pc:sldMk cId="3996964707" sldId="258"/>
            <ac:picMk id="22" creationId="{7AF2E2E0-930A-C068-1135-C6D64FF115C9}"/>
          </ac:picMkLst>
        </pc:picChg>
        <pc:picChg chg="add del mod">
          <ac:chgData name="Priya Gupta" userId="f4bd194d-999e-4d2b-904a-99397fd54d51" providerId="ADAL" clId="{BF87008E-C2A2-43D1-9CD2-7AEF8E7146EE}" dt="2022-10-20T16:54:06.025" v="1063" actId="478"/>
          <ac:picMkLst>
            <pc:docMk/>
            <pc:sldMk cId="3996964707" sldId="258"/>
            <ac:picMk id="24" creationId="{F626130F-99D1-DAB2-B0BB-FCF6F5F7B43D}"/>
          </ac:picMkLst>
        </pc:picChg>
        <pc:picChg chg="add del mod">
          <ac:chgData name="Priya Gupta" userId="f4bd194d-999e-4d2b-904a-99397fd54d51" providerId="ADAL" clId="{BF87008E-C2A2-43D1-9CD2-7AEF8E7146EE}" dt="2022-10-20T16:54:03.413" v="1061" actId="478"/>
          <ac:picMkLst>
            <pc:docMk/>
            <pc:sldMk cId="3996964707" sldId="258"/>
            <ac:picMk id="26" creationId="{88CF8383-8F95-2FC0-1FE4-793D1645C31B}"/>
          </ac:picMkLst>
        </pc:picChg>
        <pc:picChg chg="add del mod">
          <ac:chgData name="Priya Gupta" userId="f4bd194d-999e-4d2b-904a-99397fd54d51" providerId="ADAL" clId="{BF87008E-C2A2-43D1-9CD2-7AEF8E7146EE}" dt="2022-10-20T16:54:00.234" v="1059" actId="478"/>
          <ac:picMkLst>
            <pc:docMk/>
            <pc:sldMk cId="3996964707" sldId="258"/>
            <ac:picMk id="28" creationId="{22461905-16DD-522B-3B0E-933F451C77E2}"/>
          </ac:picMkLst>
        </pc:picChg>
        <pc:picChg chg="add del mod">
          <ac:chgData name="Priya Gupta" userId="f4bd194d-999e-4d2b-904a-99397fd54d51" providerId="ADAL" clId="{BF87008E-C2A2-43D1-9CD2-7AEF8E7146EE}" dt="2022-10-20T17:22:33.615" v="1355" actId="478"/>
          <ac:picMkLst>
            <pc:docMk/>
            <pc:sldMk cId="3996964707" sldId="258"/>
            <ac:picMk id="30" creationId="{E16B6530-552B-F023-C883-9D4EBAF8D7FD}"/>
          </ac:picMkLst>
        </pc:picChg>
        <pc:picChg chg="add del mod">
          <ac:chgData name="Priya Gupta" userId="f4bd194d-999e-4d2b-904a-99397fd54d51" providerId="ADAL" clId="{BF87008E-C2A2-43D1-9CD2-7AEF8E7146EE}" dt="2022-10-20T17:26:36.007" v="1416" actId="21"/>
          <ac:picMkLst>
            <pc:docMk/>
            <pc:sldMk cId="3996964707" sldId="258"/>
            <ac:picMk id="32" creationId="{F1A30277-1EBE-6C58-7A6E-A5E612B9AC81}"/>
          </ac:picMkLst>
        </pc:picChg>
        <pc:picChg chg="add del mod">
          <ac:chgData name="Priya Gupta" userId="f4bd194d-999e-4d2b-904a-99397fd54d51" providerId="ADAL" clId="{BF87008E-C2A2-43D1-9CD2-7AEF8E7146EE}" dt="2022-10-20T17:09:24.526" v="1254"/>
          <ac:picMkLst>
            <pc:docMk/>
            <pc:sldMk cId="3996964707" sldId="258"/>
            <ac:picMk id="34" creationId="{51E3F9D6-A480-BBAA-81E3-75662173D55C}"/>
          </ac:picMkLst>
        </pc:picChg>
        <pc:picChg chg="add mod">
          <ac:chgData name="Priya Gupta" userId="f4bd194d-999e-4d2b-904a-99397fd54d51" providerId="ADAL" clId="{BF87008E-C2A2-43D1-9CD2-7AEF8E7146EE}" dt="2022-10-20T17:23:48.926" v="1380" actId="164"/>
          <ac:picMkLst>
            <pc:docMk/>
            <pc:sldMk cId="3996964707" sldId="258"/>
            <ac:picMk id="38" creationId="{910C74B9-2AF5-66FD-4401-818A82D4F887}"/>
          </ac:picMkLst>
        </pc:picChg>
        <pc:picChg chg="add mod">
          <ac:chgData name="Priya Gupta" userId="f4bd194d-999e-4d2b-904a-99397fd54d51" providerId="ADAL" clId="{BF87008E-C2A2-43D1-9CD2-7AEF8E7146EE}" dt="2022-10-20T17:27:27.937" v="1443" actId="1076"/>
          <ac:picMkLst>
            <pc:docMk/>
            <pc:sldMk cId="3996964707" sldId="258"/>
            <ac:picMk id="44" creationId="{F6A2F227-3928-7CAD-1892-F91DBB9B8C6B}"/>
          </ac:picMkLst>
        </pc:picChg>
        <pc:picChg chg="add mod ord">
          <ac:chgData name="Priya Gupta" userId="f4bd194d-999e-4d2b-904a-99397fd54d51" providerId="ADAL" clId="{BF87008E-C2A2-43D1-9CD2-7AEF8E7146EE}" dt="2022-10-20T17:32:03.121" v="1503" actId="164"/>
          <ac:picMkLst>
            <pc:docMk/>
            <pc:sldMk cId="3996964707" sldId="258"/>
            <ac:picMk id="46" creationId="{18052F0C-BDB8-E725-1175-25F597F60E05}"/>
          </ac:picMkLst>
        </pc:picChg>
        <pc:picChg chg="add mod">
          <ac:chgData name="Priya Gupta" userId="f4bd194d-999e-4d2b-904a-99397fd54d51" providerId="ADAL" clId="{BF87008E-C2A2-43D1-9CD2-7AEF8E7146EE}" dt="2022-10-20T17:35:01.951" v="1578" actId="1036"/>
          <ac:picMkLst>
            <pc:docMk/>
            <pc:sldMk cId="3996964707" sldId="258"/>
            <ac:picMk id="1030" creationId="{CBE17B29-8075-3E82-D348-E15B094FEAEA}"/>
          </ac:picMkLst>
        </pc:picChg>
        <pc:picChg chg="add mod">
          <ac:chgData name="Priya Gupta" userId="f4bd194d-999e-4d2b-904a-99397fd54d51" providerId="ADAL" clId="{BF87008E-C2A2-43D1-9CD2-7AEF8E7146EE}" dt="2022-10-20T17:35:01.951" v="1578" actId="1036"/>
          <ac:picMkLst>
            <pc:docMk/>
            <pc:sldMk cId="3996964707" sldId="258"/>
            <ac:picMk id="1032" creationId="{F396AC78-777F-0581-B738-1A5151D9C0A6}"/>
          </ac:picMkLst>
        </pc:picChg>
        <pc:picChg chg="add del mod">
          <ac:chgData name="Priya Gupta" userId="f4bd194d-999e-4d2b-904a-99397fd54d51" providerId="ADAL" clId="{BF87008E-C2A2-43D1-9CD2-7AEF8E7146EE}" dt="2022-10-20T16:52:40.111" v="1053"/>
          <ac:picMkLst>
            <pc:docMk/>
            <pc:sldMk cId="3996964707" sldId="258"/>
            <ac:picMk id="1036" creationId="{57AB3A4D-DE51-E68E-E36E-E2AD158FEDB3}"/>
          </ac:picMkLst>
        </pc:picChg>
        <pc:picChg chg="add mod">
          <ac:chgData name="Priya Gupta" userId="f4bd194d-999e-4d2b-904a-99397fd54d51" providerId="ADAL" clId="{BF87008E-C2A2-43D1-9CD2-7AEF8E7146EE}" dt="2022-10-20T17:31:22.312" v="1491" actId="1035"/>
          <ac:picMkLst>
            <pc:docMk/>
            <pc:sldMk cId="3996964707" sldId="258"/>
            <ac:picMk id="1038" creationId="{DA4CCCC6-108E-EEDC-A596-7DD3251EE0E5}"/>
          </ac:picMkLst>
        </pc:picChg>
      </pc:sldChg>
      <pc:sldChg chg="addSp delSp modSp mod">
        <pc:chgData name="Priya Gupta" userId="f4bd194d-999e-4d2b-904a-99397fd54d51" providerId="ADAL" clId="{BF87008E-C2A2-43D1-9CD2-7AEF8E7146EE}" dt="2022-10-20T17:44:19.860" v="1770" actId="12788"/>
        <pc:sldMkLst>
          <pc:docMk/>
          <pc:sldMk cId="3729120540" sldId="262"/>
        </pc:sldMkLst>
        <pc:spChg chg="mod">
          <ac:chgData name="Priya Gupta" userId="f4bd194d-999e-4d2b-904a-99397fd54d51" providerId="ADAL" clId="{BF87008E-C2A2-43D1-9CD2-7AEF8E7146EE}" dt="2022-10-20T17:43:58.019" v="1765" actId="12788"/>
          <ac:spMkLst>
            <pc:docMk/>
            <pc:sldMk cId="3729120540" sldId="262"/>
            <ac:spMk id="2" creationId="{7518F471-A7B3-411C-90E8-7181AB25ED4F}"/>
          </ac:spMkLst>
        </pc:spChg>
        <pc:spChg chg="add mod">
          <ac:chgData name="Priya Gupta" userId="f4bd194d-999e-4d2b-904a-99397fd54d51" providerId="ADAL" clId="{BF87008E-C2A2-43D1-9CD2-7AEF8E7146EE}" dt="2022-10-20T17:43:46.261" v="1762" actId="12788"/>
          <ac:spMkLst>
            <pc:docMk/>
            <pc:sldMk cId="3729120540" sldId="262"/>
            <ac:spMk id="3" creationId="{47AAA233-B796-A771-D4C5-0756FC23158E}"/>
          </ac:spMkLst>
        </pc:spChg>
        <pc:spChg chg="add mod">
          <ac:chgData name="Priya Gupta" userId="f4bd194d-999e-4d2b-904a-99397fd54d51" providerId="ADAL" clId="{BF87008E-C2A2-43D1-9CD2-7AEF8E7146EE}" dt="2022-10-20T17:44:09.271" v="1768" actId="12788"/>
          <ac:spMkLst>
            <pc:docMk/>
            <pc:sldMk cId="3729120540" sldId="262"/>
            <ac:spMk id="7" creationId="{C8A03A2B-8026-6E85-D176-CB61A65932CC}"/>
          </ac:spMkLst>
        </pc:spChg>
        <pc:spChg chg="del">
          <ac:chgData name="Priya Gupta" userId="f4bd194d-999e-4d2b-904a-99397fd54d51" providerId="ADAL" clId="{BF87008E-C2A2-43D1-9CD2-7AEF8E7146EE}" dt="2022-10-14T14:00:09.395" v="269" actId="478"/>
          <ac:spMkLst>
            <pc:docMk/>
            <pc:sldMk cId="3729120540" sldId="262"/>
            <ac:spMk id="9" creationId="{9F00BE8F-E226-4514-9D51-C7D8C98ADD8F}"/>
          </ac:spMkLst>
        </pc:spChg>
        <pc:spChg chg="add mod">
          <ac:chgData name="Priya Gupta" userId="f4bd194d-999e-4d2b-904a-99397fd54d51" providerId="ADAL" clId="{BF87008E-C2A2-43D1-9CD2-7AEF8E7146EE}" dt="2022-10-20T17:44:01.049" v="1766" actId="12788"/>
          <ac:spMkLst>
            <pc:docMk/>
            <pc:sldMk cId="3729120540" sldId="262"/>
            <ac:spMk id="9" creationId="{AE2BA276-96EC-331A-61C9-F9CE7286A182}"/>
          </ac:spMkLst>
        </pc:spChg>
        <pc:spChg chg="del">
          <ac:chgData name="Priya Gupta" userId="f4bd194d-999e-4d2b-904a-99397fd54d51" providerId="ADAL" clId="{BF87008E-C2A2-43D1-9CD2-7AEF8E7146EE}" dt="2022-10-14T14:00:11.390" v="270" actId="478"/>
          <ac:spMkLst>
            <pc:docMk/>
            <pc:sldMk cId="3729120540" sldId="262"/>
            <ac:spMk id="10" creationId="{8F0EF2ED-E6BB-4FC0-9327-8C913ADEABEE}"/>
          </ac:spMkLst>
        </pc:spChg>
        <pc:spChg chg="add mod">
          <ac:chgData name="Priya Gupta" userId="f4bd194d-999e-4d2b-904a-99397fd54d51" providerId="ADAL" clId="{BF87008E-C2A2-43D1-9CD2-7AEF8E7146EE}" dt="2022-10-20T17:44:14.347" v="1769" actId="12788"/>
          <ac:spMkLst>
            <pc:docMk/>
            <pc:sldMk cId="3729120540" sldId="262"/>
            <ac:spMk id="10" creationId="{B2B19E6F-DF44-2A99-D4A6-2AAAEE9146D5}"/>
          </ac:spMkLst>
        </pc:spChg>
        <pc:spChg chg="mod">
          <ac:chgData name="Priya Gupta" userId="f4bd194d-999e-4d2b-904a-99397fd54d51" providerId="ADAL" clId="{BF87008E-C2A2-43D1-9CD2-7AEF8E7146EE}" dt="2022-10-20T17:43:51.073" v="1763" actId="12788"/>
          <ac:spMkLst>
            <pc:docMk/>
            <pc:sldMk cId="3729120540" sldId="262"/>
            <ac:spMk id="16" creationId="{D42FB4CC-7BBF-4D99-B932-F97B0AAF3894}"/>
          </ac:spMkLst>
        </pc:spChg>
        <pc:grpChg chg="add mod">
          <ac:chgData name="Priya Gupta" userId="f4bd194d-999e-4d2b-904a-99397fd54d51" providerId="ADAL" clId="{BF87008E-C2A2-43D1-9CD2-7AEF8E7146EE}" dt="2022-10-20T17:44:04.134" v="1767" actId="12788"/>
          <ac:grpSpMkLst>
            <pc:docMk/>
            <pc:sldMk cId="3729120540" sldId="262"/>
            <ac:grpSpMk id="6" creationId="{90864181-D383-15D3-6763-C277F2AA4AFB}"/>
          </ac:grpSpMkLst>
        </pc:grpChg>
        <pc:picChg chg="add del mod">
          <ac:chgData name="Priya Gupta" userId="f4bd194d-999e-4d2b-904a-99397fd54d51" providerId="ADAL" clId="{BF87008E-C2A2-43D1-9CD2-7AEF8E7146EE}" dt="2022-10-14T14:32:06.286" v="611" actId="478"/>
          <ac:picMkLst>
            <pc:docMk/>
            <pc:sldMk cId="3729120540" sldId="262"/>
            <ac:picMk id="3" creationId="{D081D38D-CB7A-C9D6-4AF8-3D27FB3B4FCF}"/>
          </ac:picMkLst>
        </pc:picChg>
        <pc:picChg chg="add mod">
          <ac:chgData name="Priya Gupta" userId="f4bd194d-999e-4d2b-904a-99397fd54d51" providerId="ADAL" clId="{BF87008E-C2A2-43D1-9CD2-7AEF8E7146EE}" dt="2022-10-20T17:44:04.134" v="1767" actId="12788"/>
          <ac:picMkLst>
            <pc:docMk/>
            <pc:sldMk cId="3729120540" sldId="262"/>
            <ac:picMk id="4" creationId="{D6DCC781-0BA8-7EBF-A854-BEE024892430}"/>
          </ac:picMkLst>
        </pc:picChg>
        <pc:picChg chg="mod">
          <ac:chgData name="Priya Gupta" userId="f4bd194d-999e-4d2b-904a-99397fd54d51" providerId="ADAL" clId="{BF87008E-C2A2-43D1-9CD2-7AEF8E7146EE}" dt="2022-10-20T17:44:04.134" v="1767" actId="12788"/>
          <ac:picMkLst>
            <pc:docMk/>
            <pc:sldMk cId="3729120540" sldId="262"/>
            <ac:picMk id="5" creationId="{E13250FD-6997-7343-A1EC-ADD61B0634D4}"/>
          </ac:picMkLst>
        </pc:picChg>
        <pc:picChg chg="mod">
          <ac:chgData name="Priya Gupta" userId="f4bd194d-999e-4d2b-904a-99397fd54d51" providerId="ADAL" clId="{BF87008E-C2A2-43D1-9CD2-7AEF8E7146EE}" dt="2022-10-20T17:44:04.134" v="1767" actId="12788"/>
          <ac:picMkLst>
            <pc:docMk/>
            <pc:sldMk cId="3729120540" sldId="262"/>
            <ac:picMk id="8" creationId="{C89B281F-7B49-4A20-A8ED-8799C68A5903}"/>
          </ac:picMkLst>
        </pc:picChg>
        <pc:picChg chg="add mod">
          <ac:chgData name="Priya Gupta" userId="f4bd194d-999e-4d2b-904a-99397fd54d51" providerId="ADAL" clId="{BF87008E-C2A2-43D1-9CD2-7AEF8E7146EE}" dt="2022-10-20T17:44:19.860" v="1770" actId="12788"/>
          <ac:picMkLst>
            <pc:docMk/>
            <pc:sldMk cId="3729120540" sldId="262"/>
            <ac:picMk id="4098" creationId="{5070AEB2-5578-A060-E1CE-56E3AF68833A}"/>
          </ac:picMkLst>
        </pc:picChg>
        <pc:picChg chg="mod">
          <ac:chgData name="Priya Gupta" userId="f4bd194d-999e-4d2b-904a-99397fd54d51" providerId="ADAL" clId="{BF87008E-C2A2-43D1-9CD2-7AEF8E7146EE}" dt="2022-10-20T17:44:04.134" v="1767" actId="12788"/>
          <ac:picMkLst>
            <pc:docMk/>
            <pc:sldMk cId="3729120540" sldId="262"/>
            <ac:picMk id="5122" creationId="{45D56A71-6977-2B43-9415-EE270D94CC6A}"/>
          </ac:picMkLst>
        </pc:picChg>
      </pc:sldChg>
      <pc:sldChg chg="addSp delSp modSp mod">
        <pc:chgData name="Priya Gupta" userId="f4bd194d-999e-4d2b-904a-99397fd54d51" providerId="ADAL" clId="{BF87008E-C2A2-43D1-9CD2-7AEF8E7146EE}" dt="2022-10-14T14:38:08.261" v="661" actId="208"/>
        <pc:sldMkLst>
          <pc:docMk/>
          <pc:sldMk cId="2471108601" sldId="266"/>
        </pc:sldMkLst>
        <pc:spChg chg="add mod">
          <ac:chgData name="Priya Gupta" userId="f4bd194d-999e-4d2b-904a-99397fd54d51" providerId="ADAL" clId="{BF87008E-C2A2-43D1-9CD2-7AEF8E7146EE}" dt="2022-10-14T14:30:15.814" v="590"/>
          <ac:spMkLst>
            <pc:docMk/>
            <pc:sldMk cId="2471108601" sldId="266"/>
            <ac:spMk id="3" creationId="{C75888E2-3BD1-CF74-E39C-15510EE28544}"/>
          </ac:spMkLst>
        </pc:spChg>
        <pc:spChg chg="del mod">
          <ac:chgData name="Priya Gupta" userId="f4bd194d-999e-4d2b-904a-99397fd54d51" providerId="ADAL" clId="{BF87008E-C2A2-43D1-9CD2-7AEF8E7146EE}" dt="2022-10-14T14:30:09.922" v="589" actId="478"/>
          <ac:spMkLst>
            <pc:docMk/>
            <pc:sldMk cId="2471108601" sldId="266"/>
            <ac:spMk id="4" creationId="{65C8EDE9-82B7-4A51-BA28-92BB63E229B0}"/>
          </ac:spMkLst>
        </pc:spChg>
        <pc:spChg chg="del">
          <ac:chgData name="Priya Gupta" userId="f4bd194d-999e-4d2b-904a-99397fd54d51" providerId="ADAL" clId="{BF87008E-C2A2-43D1-9CD2-7AEF8E7146EE}" dt="2022-10-14T13:59:52.012" v="266" actId="478"/>
          <ac:spMkLst>
            <pc:docMk/>
            <pc:sldMk cId="2471108601" sldId="266"/>
            <ac:spMk id="15" creationId="{7B066621-0845-4A31-9CCD-6C5E6CA15BCC}"/>
          </ac:spMkLst>
        </pc:spChg>
        <pc:spChg chg="del mod">
          <ac:chgData name="Priya Gupta" userId="f4bd194d-999e-4d2b-904a-99397fd54d51" providerId="ADAL" clId="{BF87008E-C2A2-43D1-9CD2-7AEF8E7146EE}" dt="2022-10-14T13:59:54.639" v="268" actId="478"/>
          <ac:spMkLst>
            <pc:docMk/>
            <pc:sldMk cId="2471108601" sldId="266"/>
            <ac:spMk id="18" creationId="{8D9C12F6-D8F9-4F01-ADD8-5177E5E034A5}"/>
          </ac:spMkLst>
        </pc:spChg>
        <pc:spChg chg="mod">
          <ac:chgData name="Priya Gupta" userId="f4bd194d-999e-4d2b-904a-99397fd54d51" providerId="ADAL" clId="{BF87008E-C2A2-43D1-9CD2-7AEF8E7146EE}" dt="2022-10-14T14:30:02.051" v="587" actId="207"/>
          <ac:spMkLst>
            <pc:docMk/>
            <pc:sldMk cId="2471108601" sldId="266"/>
            <ac:spMk id="32" creationId="{15E8E8FC-BDC4-437E-83E3-2E51B79D163D}"/>
          </ac:spMkLst>
        </pc:spChg>
        <pc:picChg chg="mod">
          <ac:chgData name="Priya Gupta" userId="f4bd194d-999e-4d2b-904a-99397fd54d51" providerId="ADAL" clId="{BF87008E-C2A2-43D1-9CD2-7AEF8E7146EE}" dt="2022-10-14T14:38:04.584" v="660" actId="208"/>
          <ac:picMkLst>
            <pc:docMk/>
            <pc:sldMk cId="2471108601" sldId="266"/>
            <ac:picMk id="1026" creationId="{0CBC2F0A-F3FE-4E92-805C-C05FFCFE1FFC}"/>
          </ac:picMkLst>
        </pc:picChg>
        <pc:picChg chg="mod">
          <ac:chgData name="Priya Gupta" userId="f4bd194d-999e-4d2b-904a-99397fd54d51" providerId="ADAL" clId="{BF87008E-C2A2-43D1-9CD2-7AEF8E7146EE}" dt="2022-10-14T14:38:08.261" v="661" actId="208"/>
          <ac:picMkLst>
            <pc:docMk/>
            <pc:sldMk cId="2471108601" sldId="266"/>
            <ac:picMk id="1028" creationId="{9ED9CAA0-8F66-44B6-AAB1-4FEB9D83C79B}"/>
          </ac:picMkLst>
        </pc:picChg>
      </pc:sldChg>
      <pc:sldChg chg="addSp delSp modSp mod">
        <pc:chgData name="Priya Gupta" userId="f4bd194d-999e-4d2b-904a-99397fd54d51" providerId="ADAL" clId="{BF87008E-C2A2-43D1-9CD2-7AEF8E7146EE}" dt="2022-10-14T14:38:15.750" v="662" actId="208"/>
        <pc:sldMkLst>
          <pc:docMk/>
          <pc:sldMk cId="602911332" sldId="267"/>
        </pc:sldMkLst>
        <pc:spChg chg="add mod">
          <ac:chgData name="Priya Gupta" userId="f4bd194d-999e-4d2b-904a-99397fd54d51" providerId="ADAL" clId="{BF87008E-C2A2-43D1-9CD2-7AEF8E7146EE}" dt="2022-10-14T14:30:22.142" v="592"/>
          <ac:spMkLst>
            <pc:docMk/>
            <pc:sldMk cId="602911332" sldId="267"/>
            <ac:spMk id="3" creationId="{0B12A694-FA7B-E99D-2D64-314D77821455}"/>
          </ac:spMkLst>
        </pc:spChg>
        <pc:spChg chg="del">
          <ac:chgData name="Priya Gupta" userId="f4bd194d-999e-4d2b-904a-99397fd54d51" providerId="ADAL" clId="{BF87008E-C2A2-43D1-9CD2-7AEF8E7146EE}" dt="2022-10-14T14:30:21.438" v="591" actId="478"/>
          <ac:spMkLst>
            <pc:docMk/>
            <pc:sldMk cId="602911332" sldId="267"/>
            <ac:spMk id="4" creationId="{65C8EDE9-82B7-4A51-BA28-92BB63E229B0}"/>
          </ac:spMkLst>
        </pc:spChg>
        <pc:spChg chg="del">
          <ac:chgData name="Priya Gupta" userId="f4bd194d-999e-4d2b-904a-99397fd54d51" providerId="ADAL" clId="{BF87008E-C2A2-43D1-9CD2-7AEF8E7146EE}" dt="2022-10-14T13:59:15.499" v="258" actId="478"/>
          <ac:spMkLst>
            <pc:docMk/>
            <pc:sldMk cId="602911332" sldId="267"/>
            <ac:spMk id="11" creationId="{BED3C5BC-8FD4-4E53-9A36-62BFEFD2B0F5}"/>
          </ac:spMkLst>
        </pc:spChg>
        <pc:spChg chg="del">
          <ac:chgData name="Priya Gupta" userId="f4bd194d-999e-4d2b-904a-99397fd54d51" providerId="ADAL" clId="{BF87008E-C2A2-43D1-9CD2-7AEF8E7146EE}" dt="2022-10-14T13:59:18.184" v="259" actId="478"/>
          <ac:spMkLst>
            <pc:docMk/>
            <pc:sldMk cId="602911332" sldId="267"/>
            <ac:spMk id="12" creationId="{2B95809D-CBE6-4249-8F4D-EBD9575DA59E}"/>
          </ac:spMkLst>
        </pc:spChg>
        <pc:spChg chg="mod">
          <ac:chgData name="Priya Gupta" userId="f4bd194d-999e-4d2b-904a-99397fd54d51" providerId="ADAL" clId="{BF87008E-C2A2-43D1-9CD2-7AEF8E7146EE}" dt="2022-10-14T14:30:27.587" v="593" actId="207"/>
          <ac:spMkLst>
            <pc:docMk/>
            <pc:sldMk cId="602911332" sldId="267"/>
            <ac:spMk id="32" creationId="{15E8E8FC-BDC4-437E-83E3-2E51B79D163D}"/>
          </ac:spMkLst>
        </pc:spChg>
        <pc:picChg chg="mod">
          <ac:chgData name="Priya Gupta" userId="f4bd194d-999e-4d2b-904a-99397fd54d51" providerId="ADAL" clId="{BF87008E-C2A2-43D1-9CD2-7AEF8E7146EE}" dt="2022-10-14T14:38:15.750" v="662" actId="208"/>
          <ac:picMkLst>
            <pc:docMk/>
            <pc:sldMk cId="602911332" sldId="267"/>
            <ac:picMk id="1026" creationId="{0CBC2F0A-F3FE-4E92-805C-C05FFCFE1FFC}"/>
          </ac:picMkLst>
        </pc:picChg>
      </pc:sldChg>
      <pc:sldChg chg="delSp modSp mod">
        <pc:chgData name="Priya Gupta" userId="f4bd194d-999e-4d2b-904a-99397fd54d51" providerId="ADAL" clId="{BF87008E-C2A2-43D1-9CD2-7AEF8E7146EE}" dt="2022-10-14T20:11:27.923" v="918" actId="14100"/>
        <pc:sldMkLst>
          <pc:docMk/>
          <pc:sldMk cId="1106632581" sldId="269"/>
        </pc:sldMkLst>
        <pc:spChg chg="mod">
          <ac:chgData name="Priya Gupta" userId="f4bd194d-999e-4d2b-904a-99397fd54d51" providerId="ADAL" clId="{BF87008E-C2A2-43D1-9CD2-7AEF8E7146EE}" dt="2022-10-14T14:29:00.461" v="582" actId="207"/>
          <ac:spMkLst>
            <pc:docMk/>
            <pc:sldMk cId="1106632581" sldId="269"/>
            <ac:spMk id="4" creationId="{65C8EDE9-82B7-4A51-BA28-92BB63E229B0}"/>
          </ac:spMkLst>
        </pc:spChg>
        <pc:spChg chg="mod">
          <ac:chgData name="Priya Gupta" userId="f4bd194d-999e-4d2b-904a-99397fd54d51" providerId="ADAL" clId="{BF87008E-C2A2-43D1-9CD2-7AEF8E7146EE}" dt="2022-10-14T14:29:48.397" v="586" actId="207"/>
          <ac:spMkLst>
            <pc:docMk/>
            <pc:sldMk cId="1106632581" sldId="269"/>
            <ac:spMk id="6" creationId="{A73B48C7-F775-4554-A94C-6B9A0BC89741}"/>
          </ac:spMkLst>
        </pc:spChg>
        <pc:spChg chg="mod">
          <ac:chgData name="Priya Gupta" userId="f4bd194d-999e-4d2b-904a-99397fd54d51" providerId="ADAL" clId="{BF87008E-C2A2-43D1-9CD2-7AEF8E7146EE}" dt="2022-10-14T14:50:20.492" v="815" actId="20577"/>
          <ac:spMkLst>
            <pc:docMk/>
            <pc:sldMk cId="1106632581" sldId="269"/>
            <ac:spMk id="8" creationId="{98B59A21-8F3F-4FA2-85E3-8067DB05901E}"/>
          </ac:spMkLst>
        </pc:spChg>
        <pc:spChg chg="del mod">
          <ac:chgData name="Priya Gupta" userId="f4bd194d-999e-4d2b-904a-99397fd54d51" providerId="ADAL" clId="{BF87008E-C2A2-43D1-9CD2-7AEF8E7146EE}" dt="2022-10-14T13:59:38.569" v="263" actId="478"/>
          <ac:spMkLst>
            <pc:docMk/>
            <pc:sldMk cId="1106632581" sldId="269"/>
            <ac:spMk id="13" creationId="{E61EB374-147B-4027-B954-9FE197B4AC37}"/>
          </ac:spMkLst>
        </pc:spChg>
        <pc:spChg chg="del mod">
          <ac:chgData name="Priya Gupta" userId="f4bd194d-999e-4d2b-904a-99397fd54d51" providerId="ADAL" clId="{BF87008E-C2A2-43D1-9CD2-7AEF8E7146EE}" dt="2022-10-14T13:59:42.809" v="265" actId="478"/>
          <ac:spMkLst>
            <pc:docMk/>
            <pc:sldMk cId="1106632581" sldId="269"/>
            <ac:spMk id="14" creationId="{0F738981-0641-41BA-B165-A42DDDC0BC8C}"/>
          </ac:spMkLst>
        </pc:spChg>
        <pc:spChg chg="mod">
          <ac:chgData name="Priya Gupta" userId="f4bd194d-999e-4d2b-904a-99397fd54d51" providerId="ADAL" clId="{BF87008E-C2A2-43D1-9CD2-7AEF8E7146EE}" dt="2022-10-14T20:09:48.943" v="884" actId="1076"/>
          <ac:spMkLst>
            <pc:docMk/>
            <pc:sldMk cId="1106632581" sldId="269"/>
            <ac:spMk id="17" creationId="{F30C0133-D373-4BEE-AF48-818F19513512}"/>
          </ac:spMkLst>
        </pc:spChg>
        <pc:spChg chg="mod">
          <ac:chgData name="Priya Gupta" userId="f4bd194d-999e-4d2b-904a-99397fd54d51" providerId="ADAL" clId="{BF87008E-C2A2-43D1-9CD2-7AEF8E7146EE}" dt="2022-10-14T20:11:27.923" v="918" actId="14100"/>
          <ac:spMkLst>
            <pc:docMk/>
            <pc:sldMk cId="1106632581" sldId="269"/>
            <ac:spMk id="21" creationId="{62587D00-EA0F-4F2C-AFE5-F845D430B963}"/>
          </ac:spMkLst>
        </pc:spChg>
        <pc:spChg chg="mod">
          <ac:chgData name="Priya Gupta" userId="f4bd194d-999e-4d2b-904a-99397fd54d51" providerId="ADAL" clId="{BF87008E-C2A2-43D1-9CD2-7AEF8E7146EE}" dt="2022-10-14T14:29:11.478" v="583" actId="207"/>
          <ac:spMkLst>
            <pc:docMk/>
            <pc:sldMk cId="1106632581" sldId="269"/>
            <ac:spMk id="32" creationId="{15E8E8FC-BDC4-437E-83E3-2E51B79D163D}"/>
          </ac:spMkLst>
        </pc:spChg>
        <pc:picChg chg="mod">
          <ac:chgData name="Priya Gupta" userId="f4bd194d-999e-4d2b-904a-99397fd54d51" providerId="ADAL" clId="{BF87008E-C2A2-43D1-9CD2-7AEF8E7146EE}" dt="2022-10-14T14:37:51.293" v="658" actId="208"/>
          <ac:picMkLst>
            <pc:docMk/>
            <pc:sldMk cId="1106632581" sldId="269"/>
            <ac:picMk id="1026" creationId="{0CBC2F0A-F3FE-4E92-805C-C05FFCFE1FFC}"/>
          </ac:picMkLst>
        </pc:picChg>
      </pc:sldChg>
      <pc:sldChg chg="delSp modSp mod">
        <pc:chgData name="Priya Gupta" userId="f4bd194d-999e-4d2b-904a-99397fd54d51" providerId="ADAL" clId="{BF87008E-C2A2-43D1-9CD2-7AEF8E7146EE}" dt="2022-10-14T14:38:26.421" v="664" actId="208"/>
        <pc:sldMkLst>
          <pc:docMk/>
          <pc:sldMk cId="2491394263" sldId="270"/>
        </pc:sldMkLst>
        <pc:spChg chg="mod">
          <ac:chgData name="Priya Gupta" userId="f4bd194d-999e-4d2b-904a-99397fd54d51" providerId="ADAL" clId="{BF87008E-C2A2-43D1-9CD2-7AEF8E7146EE}" dt="2022-10-14T14:35:38.294" v="652" actId="207"/>
          <ac:spMkLst>
            <pc:docMk/>
            <pc:sldMk cId="2491394263" sldId="270"/>
            <ac:spMk id="4" creationId="{65C8EDE9-82B7-4A51-BA28-92BB63E229B0}"/>
          </ac:spMkLst>
        </pc:spChg>
        <pc:spChg chg="del mod">
          <ac:chgData name="Priya Gupta" userId="f4bd194d-999e-4d2b-904a-99397fd54d51" providerId="ADAL" clId="{BF87008E-C2A2-43D1-9CD2-7AEF8E7146EE}" dt="2022-10-14T14:00:24.290" v="275" actId="478"/>
          <ac:spMkLst>
            <pc:docMk/>
            <pc:sldMk cId="2491394263" sldId="270"/>
            <ac:spMk id="13" creationId="{66C96882-C8E2-460C-8195-3E4F14B33412}"/>
          </ac:spMkLst>
        </pc:spChg>
        <pc:spChg chg="del mod">
          <ac:chgData name="Priya Gupta" userId="f4bd194d-999e-4d2b-904a-99397fd54d51" providerId="ADAL" clId="{BF87008E-C2A2-43D1-9CD2-7AEF8E7146EE}" dt="2022-10-14T14:00:26.825" v="277" actId="478"/>
          <ac:spMkLst>
            <pc:docMk/>
            <pc:sldMk cId="2491394263" sldId="270"/>
            <ac:spMk id="14" creationId="{72AA272F-A0E8-4C04-AFBF-FC67296DA02F}"/>
          </ac:spMkLst>
        </pc:spChg>
        <pc:spChg chg="mod">
          <ac:chgData name="Priya Gupta" userId="f4bd194d-999e-4d2b-904a-99397fd54d51" providerId="ADAL" clId="{BF87008E-C2A2-43D1-9CD2-7AEF8E7146EE}" dt="2022-10-14T14:35:31.451" v="651" actId="207"/>
          <ac:spMkLst>
            <pc:docMk/>
            <pc:sldMk cId="2491394263" sldId="270"/>
            <ac:spMk id="32" creationId="{15E8E8FC-BDC4-437E-83E3-2E51B79D163D}"/>
          </ac:spMkLst>
        </pc:spChg>
        <pc:picChg chg="mod">
          <ac:chgData name="Priya Gupta" userId="f4bd194d-999e-4d2b-904a-99397fd54d51" providerId="ADAL" clId="{BF87008E-C2A2-43D1-9CD2-7AEF8E7146EE}" dt="2022-10-14T14:38:26.421" v="664" actId="208"/>
          <ac:picMkLst>
            <pc:docMk/>
            <pc:sldMk cId="2491394263" sldId="270"/>
            <ac:picMk id="1026" creationId="{0CBC2F0A-F3FE-4E92-805C-C05FFCFE1FFC}"/>
          </ac:picMkLst>
        </pc:picChg>
      </pc:sldChg>
      <pc:sldChg chg="addSp delSp modSp mod modAnim">
        <pc:chgData name="Priya Gupta" userId="f4bd194d-999e-4d2b-904a-99397fd54d51" providerId="ADAL" clId="{BF87008E-C2A2-43D1-9CD2-7AEF8E7146EE}" dt="2022-10-20T17:39:05.862" v="1635" actId="14100"/>
        <pc:sldMkLst>
          <pc:docMk/>
          <pc:sldMk cId="2048332465" sldId="271"/>
        </pc:sldMkLst>
        <pc:spChg chg="add mod">
          <ac:chgData name="Priya Gupta" userId="f4bd194d-999e-4d2b-904a-99397fd54d51" providerId="ADAL" clId="{BF87008E-C2A2-43D1-9CD2-7AEF8E7146EE}" dt="2022-10-20T17:37:30.136" v="1599" actId="1076"/>
          <ac:spMkLst>
            <pc:docMk/>
            <pc:sldMk cId="2048332465" sldId="271"/>
            <ac:spMk id="3" creationId="{FCEC60E9-F04F-2BF9-1332-909D04E9EED4}"/>
          </ac:spMkLst>
        </pc:spChg>
        <pc:spChg chg="add del">
          <ac:chgData name="Priya Gupta" userId="f4bd194d-999e-4d2b-904a-99397fd54d51" providerId="ADAL" clId="{BF87008E-C2A2-43D1-9CD2-7AEF8E7146EE}" dt="2022-10-14T14:08:08.880" v="388"/>
          <ac:spMkLst>
            <pc:docMk/>
            <pc:sldMk cId="2048332465" sldId="271"/>
            <ac:spMk id="6" creationId="{F8E69523-7101-C17C-234C-FCEF26D28F65}"/>
          </ac:spMkLst>
        </pc:spChg>
        <pc:spChg chg="mod">
          <ac:chgData name="Priya Gupta" userId="f4bd194d-999e-4d2b-904a-99397fd54d51" providerId="ADAL" clId="{BF87008E-C2A2-43D1-9CD2-7AEF8E7146EE}" dt="2022-10-14T14:17:03.694" v="458" actId="12788"/>
          <ac:spMkLst>
            <pc:docMk/>
            <pc:sldMk cId="2048332465" sldId="271"/>
            <ac:spMk id="7" creationId="{196B6ADB-5B12-428D-B148-BF7D27426263}"/>
          </ac:spMkLst>
        </pc:spChg>
        <pc:spChg chg="add del">
          <ac:chgData name="Priya Gupta" userId="f4bd194d-999e-4d2b-904a-99397fd54d51" providerId="ADAL" clId="{BF87008E-C2A2-43D1-9CD2-7AEF8E7146EE}" dt="2022-10-14T14:08:43.423" v="393"/>
          <ac:spMkLst>
            <pc:docMk/>
            <pc:sldMk cId="2048332465" sldId="271"/>
            <ac:spMk id="8" creationId="{6166F25C-4D6B-FA0F-624D-83B4328CEA7B}"/>
          </ac:spMkLst>
        </pc:spChg>
        <pc:spChg chg="del">
          <ac:chgData name="Priya Gupta" userId="f4bd194d-999e-4d2b-904a-99397fd54d51" providerId="ADAL" clId="{BF87008E-C2A2-43D1-9CD2-7AEF8E7146EE}" dt="2022-10-14T13:55:36.480" v="205" actId="478"/>
          <ac:spMkLst>
            <pc:docMk/>
            <pc:sldMk cId="2048332465" sldId="271"/>
            <ac:spMk id="10" creationId="{4B0124C2-028A-4F90-9E9A-341C58531B3C}"/>
          </ac:spMkLst>
        </pc:spChg>
        <pc:spChg chg="mod">
          <ac:chgData name="Priya Gupta" userId="f4bd194d-999e-4d2b-904a-99397fd54d51" providerId="ADAL" clId="{BF87008E-C2A2-43D1-9CD2-7AEF8E7146EE}" dt="2022-10-14T14:18:26.249" v="480" actId="12788"/>
          <ac:spMkLst>
            <pc:docMk/>
            <pc:sldMk cId="2048332465" sldId="271"/>
            <ac:spMk id="11" creationId="{3603229B-88C1-44DA-9C96-5637D1EE983A}"/>
          </ac:spMkLst>
        </pc:spChg>
        <pc:spChg chg="del mod">
          <ac:chgData name="Priya Gupta" userId="f4bd194d-999e-4d2b-904a-99397fd54d51" providerId="ADAL" clId="{BF87008E-C2A2-43D1-9CD2-7AEF8E7146EE}" dt="2022-10-14T13:55:46.905" v="210" actId="478"/>
          <ac:spMkLst>
            <pc:docMk/>
            <pc:sldMk cId="2048332465" sldId="271"/>
            <ac:spMk id="20" creationId="{CC3AF411-305E-4E39-9A13-AA6AE8C39FDA}"/>
          </ac:spMkLst>
        </pc:spChg>
        <pc:spChg chg="add mod">
          <ac:chgData name="Priya Gupta" userId="f4bd194d-999e-4d2b-904a-99397fd54d51" providerId="ADAL" clId="{BF87008E-C2A2-43D1-9CD2-7AEF8E7146EE}" dt="2022-10-14T14:16:12.465" v="449" actId="1037"/>
          <ac:spMkLst>
            <pc:docMk/>
            <pc:sldMk cId="2048332465" sldId="271"/>
            <ac:spMk id="21" creationId="{C588FA25-646D-B4C8-07B9-F13EABA8BDF6}"/>
          </ac:spMkLst>
        </pc:spChg>
        <pc:spChg chg="del mod">
          <ac:chgData name="Priya Gupta" userId="f4bd194d-999e-4d2b-904a-99397fd54d51" providerId="ADAL" clId="{BF87008E-C2A2-43D1-9CD2-7AEF8E7146EE}" dt="2022-10-14T13:55:50.667" v="212" actId="478"/>
          <ac:spMkLst>
            <pc:docMk/>
            <pc:sldMk cId="2048332465" sldId="271"/>
            <ac:spMk id="22" creationId="{AC7F0B1B-5F82-4444-A224-6080B85B66AB}"/>
          </ac:spMkLst>
        </pc:spChg>
        <pc:spChg chg="add mod">
          <ac:chgData name="Priya Gupta" userId="f4bd194d-999e-4d2b-904a-99397fd54d51" providerId="ADAL" clId="{BF87008E-C2A2-43D1-9CD2-7AEF8E7146EE}" dt="2022-10-14T14:16:32.707" v="452" actId="14100"/>
          <ac:spMkLst>
            <pc:docMk/>
            <pc:sldMk cId="2048332465" sldId="271"/>
            <ac:spMk id="24" creationId="{E9569799-8FEE-75AE-33AA-96A7D5059AD1}"/>
          </ac:spMkLst>
        </pc:spChg>
        <pc:spChg chg="add del mod">
          <ac:chgData name="Priya Gupta" userId="f4bd194d-999e-4d2b-904a-99397fd54d51" providerId="ADAL" clId="{BF87008E-C2A2-43D1-9CD2-7AEF8E7146EE}" dt="2022-10-14T14:21:48.865" v="542" actId="478"/>
          <ac:spMkLst>
            <pc:docMk/>
            <pc:sldMk cId="2048332465" sldId="271"/>
            <ac:spMk id="25" creationId="{03CD6934-107D-0E8F-CE2F-B924ADF0F2AD}"/>
          </ac:spMkLst>
        </pc:spChg>
        <pc:spChg chg="add del mod">
          <ac:chgData name="Priya Gupta" userId="f4bd194d-999e-4d2b-904a-99397fd54d51" providerId="ADAL" clId="{BF87008E-C2A2-43D1-9CD2-7AEF8E7146EE}" dt="2022-10-14T14:21:46.438" v="540" actId="478"/>
          <ac:spMkLst>
            <pc:docMk/>
            <pc:sldMk cId="2048332465" sldId="271"/>
            <ac:spMk id="26" creationId="{1CA7BB80-DA04-41E8-4772-0480F8E35835}"/>
          </ac:spMkLst>
        </pc:spChg>
        <pc:spChg chg="add del mod">
          <ac:chgData name="Priya Gupta" userId="f4bd194d-999e-4d2b-904a-99397fd54d51" providerId="ADAL" clId="{BF87008E-C2A2-43D1-9CD2-7AEF8E7146EE}" dt="2022-10-14T14:21:39.848" v="535" actId="478"/>
          <ac:spMkLst>
            <pc:docMk/>
            <pc:sldMk cId="2048332465" sldId="271"/>
            <ac:spMk id="27" creationId="{E0761028-7398-E316-9455-A658A928D610}"/>
          </ac:spMkLst>
        </pc:spChg>
        <pc:spChg chg="add del mod">
          <ac:chgData name="Priya Gupta" userId="f4bd194d-999e-4d2b-904a-99397fd54d51" providerId="ADAL" clId="{BF87008E-C2A2-43D1-9CD2-7AEF8E7146EE}" dt="2022-10-14T14:21:41.888" v="537" actId="478"/>
          <ac:spMkLst>
            <pc:docMk/>
            <pc:sldMk cId="2048332465" sldId="271"/>
            <ac:spMk id="28" creationId="{0B417ABC-5015-4D1C-9A2B-9C22711784AD}"/>
          </ac:spMkLst>
        </pc:spChg>
        <pc:spChg chg="add del mod">
          <ac:chgData name="Priya Gupta" userId="f4bd194d-999e-4d2b-904a-99397fd54d51" providerId="ADAL" clId="{BF87008E-C2A2-43D1-9CD2-7AEF8E7146EE}" dt="2022-10-14T14:21:43.766" v="538" actId="478"/>
          <ac:spMkLst>
            <pc:docMk/>
            <pc:sldMk cId="2048332465" sldId="271"/>
            <ac:spMk id="29" creationId="{2608EECD-66A4-6E7C-B14C-9833E3E18565}"/>
          </ac:spMkLst>
        </pc:spChg>
        <pc:grpChg chg="add mod">
          <ac:chgData name="Priya Gupta" userId="f4bd194d-999e-4d2b-904a-99397fd54d51" providerId="ADAL" clId="{BF87008E-C2A2-43D1-9CD2-7AEF8E7146EE}" dt="2022-10-20T17:39:05.862" v="1635" actId="14100"/>
          <ac:grpSpMkLst>
            <pc:docMk/>
            <pc:sldMk cId="2048332465" sldId="271"/>
            <ac:grpSpMk id="5" creationId="{25585F98-8D84-028E-5AB4-5F9E9E7F2DA5}"/>
          </ac:grpSpMkLst>
        </pc:grpChg>
        <pc:grpChg chg="add del mod topLvl">
          <ac:chgData name="Priya Gupta" userId="f4bd194d-999e-4d2b-904a-99397fd54d51" providerId="ADAL" clId="{BF87008E-C2A2-43D1-9CD2-7AEF8E7146EE}" dt="2022-10-20T17:37:47.113" v="1601" actId="165"/>
          <ac:grpSpMkLst>
            <pc:docMk/>
            <pc:sldMk cId="2048332465" sldId="271"/>
            <ac:grpSpMk id="30" creationId="{C9597788-AB28-86B0-5361-A2D4CB43DE65}"/>
          </ac:grpSpMkLst>
        </pc:grpChg>
        <pc:grpChg chg="add del mod">
          <ac:chgData name="Priya Gupta" userId="f4bd194d-999e-4d2b-904a-99397fd54d51" providerId="ADAL" clId="{BF87008E-C2A2-43D1-9CD2-7AEF8E7146EE}" dt="2022-10-20T17:37:41.478" v="1600" actId="165"/>
          <ac:grpSpMkLst>
            <pc:docMk/>
            <pc:sldMk cId="2048332465" sldId="271"/>
            <ac:grpSpMk id="31" creationId="{73BD9FF5-461B-117E-1013-25CEF9D56AC4}"/>
          </ac:grpSpMkLst>
        </pc:grpChg>
        <pc:picChg chg="add mod">
          <ac:chgData name="Priya Gupta" userId="f4bd194d-999e-4d2b-904a-99397fd54d51" providerId="ADAL" clId="{BF87008E-C2A2-43D1-9CD2-7AEF8E7146EE}" dt="2022-10-14T14:39:07.978" v="669" actId="12788"/>
          <ac:picMkLst>
            <pc:docMk/>
            <pc:sldMk cId="2048332465" sldId="271"/>
            <ac:picMk id="2" creationId="{42E00704-C968-7CC1-40DD-B709F6C53195}"/>
          </ac:picMkLst>
        </pc:picChg>
        <pc:picChg chg="add mod topLvl">
          <ac:chgData name="Priya Gupta" userId="f4bd194d-999e-4d2b-904a-99397fd54d51" providerId="ADAL" clId="{BF87008E-C2A2-43D1-9CD2-7AEF8E7146EE}" dt="2022-10-20T17:39:05.862" v="1635" actId="14100"/>
          <ac:picMkLst>
            <pc:docMk/>
            <pc:sldMk cId="2048332465" sldId="271"/>
            <ac:picMk id="4" creationId="{3ECAC53E-5899-9DC5-D439-4AD307429371}"/>
          </ac:picMkLst>
        </pc:picChg>
        <pc:picChg chg="add del">
          <ac:chgData name="Priya Gupta" userId="f4bd194d-999e-4d2b-904a-99397fd54d51" providerId="ADAL" clId="{BF87008E-C2A2-43D1-9CD2-7AEF8E7146EE}" dt="2022-10-14T14:00:45.929" v="278" actId="478"/>
          <ac:picMkLst>
            <pc:docMk/>
            <pc:sldMk cId="2048332465" sldId="271"/>
            <ac:picMk id="5" creationId="{86991692-BF45-4218-9434-35E81D5D9173}"/>
          </ac:picMkLst>
        </pc:picChg>
        <pc:picChg chg="add mod topLvl">
          <ac:chgData name="Priya Gupta" userId="f4bd194d-999e-4d2b-904a-99397fd54d51" providerId="ADAL" clId="{BF87008E-C2A2-43D1-9CD2-7AEF8E7146EE}" dt="2022-10-20T17:39:05.862" v="1635" actId="14100"/>
          <ac:picMkLst>
            <pc:docMk/>
            <pc:sldMk cId="2048332465" sldId="271"/>
            <ac:picMk id="13" creationId="{ED7243D7-3DE6-6FCB-C21B-92CED93B5CF6}"/>
          </ac:picMkLst>
        </pc:picChg>
        <pc:picChg chg="add mod topLvl">
          <ac:chgData name="Priya Gupta" userId="f4bd194d-999e-4d2b-904a-99397fd54d51" providerId="ADAL" clId="{BF87008E-C2A2-43D1-9CD2-7AEF8E7146EE}" dt="2022-10-20T17:39:05.862" v="1635" actId="14100"/>
          <ac:picMkLst>
            <pc:docMk/>
            <pc:sldMk cId="2048332465" sldId="271"/>
            <ac:picMk id="14" creationId="{83C297EA-4F9D-43EA-F3B0-C434D1F203C2}"/>
          </ac:picMkLst>
        </pc:picChg>
        <pc:picChg chg="add mod">
          <ac:chgData name="Priya Gupta" userId="f4bd194d-999e-4d2b-904a-99397fd54d51" providerId="ADAL" clId="{BF87008E-C2A2-43D1-9CD2-7AEF8E7146EE}" dt="2022-10-14T14:15:55.589" v="443" actId="1076"/>
          <ac:picMkLst>
            <pc:docMk/>
            <pc:sldMk cId="2048332465" sldId="271"/>
            <ac:picMk id="16" creationId="{BDAE1256-2019-D2DD-86C9-ED733F1B90F2}"/>
          </ac:picMkLst>
        </pc:picChg>
        <pc:picChg chg="del mod">
          <ac:chgData name="Priya Gupta" userId="f4bd194d-999e-4d2b-904a-99397fd54d51" providerId="ADAL" clId="{BF87008E-C2A2-43D1-9CD2-7AEF8E7146EE}" dt="2022-10-14T14:02:03.756" v="321" actId="478"/>
          <ac:picMkLst>
            <pc:docMk/>
            <pc:sldMk cId="2048332465" sldId="271"/>
            <ac:picMk id="17" creationId="{506CE0F9-CE49-478E-BA13-C62E4BA83617}"/>
          </ac:picMkLst>
        </pc:picChg>
        <pc:picChg chg="del mod">
          <ac:chgData name="Priya Gupta" userId="f4bd194d-999e-4d2b-904a-99397fd54d51" providerId="ADAL" clId="{BF87008E-C2A2-43D1-9CD2-7AEF8E7146EE}" dt="2022-10-14T14:02:01.296" v="320" actId="478"/>
          <ac:picMkLst>
            <pc:docMk/>
            <pc:sldMk cId="2048332465" sldId="271"/>
            <ac:picMk id="19" creationId="{470610EA-5D79-4BFC-B353-ED4ECF77C863}"/>
          </ac:picMkLst>
        </pc:picChg>
        <pc:picChg chg="add mod">
          <ac:chgData name="Priya Gupta" userId="f4bd194d-999e-4d2b-904a-99397fd54d51" providerId="ADAL" clId="{BF87008E-C2A2-43D1-9CD2-7AEF8E7146EE}" dt="2022-10-20T17:39:05.862" v="1635" actId="14100"/>
          <ac:picMkLst>
            <pc:docMk/>
            <pc:sldMk cId="2048332465" sldId="271"/>
            <ac:picMk id="2050" creationId="{0B8C93DF-AFAD-B30E-68CD-74EDBF124551}"/>
          </ac:picMkLst>
        </pc:picChg>
        <pc:picChg chg="del mod">
          <ac:chgData name="Priya Gupta" userId="f4bd194d-999e-4d2b-904a-99397fd54d51" providerId="ADAL" clId="{BF87008E-C2A2-43D1-9CD2-7AEF8E7146EE}" dt="2022-10-14T14:01:59.713" v="318" actId="478"/>
          <ac:picMkLst>
            <pc:docMk/>
            <pc:sldMk cId="2048332465" sldId="271"/>
            <ac:picMk id="3074" creationId="{8E2D04EC-F9BF-4F21-B680-E7A4BFB803FA}"/>
          </ac:picMkLst>
        </pc:picChg>
        <pc:picChg chg="add del mod">
          <ac:chgData name="Priya Gupta" userId="f4bd194d-999e-4d2b-904a-99397fd54d51" providerId="ADAL" clId="{BF87008E-C2A2-43D1-9CD2-7AEF8E7146EE}" dt="2022-10-14T14:08:12.967" v="391" actId="478"/>
          <ac:picMkLst>
            <pc:docMk/>
            <pc:sldMk cId="2048332465" sldId="271"/>
            <ac:picMk id="3076" creationId="{8D6ADB4C-B46E-BBB0-B566-8CC2415E1122}"/>
          </ac:picMkLst>
        </pc:picChg>
        <pc:picChg chg="add del mod">
          <ac:chgData name="Priya Gupta" userId="f4bd194d-999e-4d2b-904a-99397fd54d51" providerId="ADAL" clId="{BF87008E-C2A2-43D1-9CD2-7AEF8E7146EE}" dt="2022-10-14T14:06:09.950" v="359"/>
          <ac:picMkLst>
            <pc:docMk/>
            <pc:sldMk cId="2048332465" sldId="271"/>
            <ac:picMk id="3078" creationId="{76F7D8C9-746C-5298-DD68-010BFA51B01B}"/>
          </ac:picMkLst>
        </pc:picChg>
        <pc:picChg chg="add del mod">
          <ac:chgData name="Priya Gupta" userId="f4bd194d-999e-4d2b-904a-99397fd54d51" providerId="ADAL" clId="{BF87008E-C2A2-43D1-9CD2-7AEF8E7146EE}" dt="2022-10-14T14:32:13.499" v="612" actId="478"/>
          <ac:picMkLst>
            <pc:docMk/>
            <pc:sldMk cId="2048332465" sldId="271"/>
            <ac:picMk id="3084" creationId="{A1241C34-6180-5EC9-1549-6E9B3A5CBC9D}"/>
          </ac:picMkLst>
        </pc:picChg>
        <pc:picChg chg="add mod topLvl">
          <ac:chgData name="Priya Gupta" userId="f4bd194d-999e-4d2b-904a-99397fd54d51" providerId="ADAL" clId="{BF87008E-C2A2-43D1-9CD2-7AEF8E7146EE}" dt="2022-10-20T17:39:05.862" v="1635" actId="14100"/>
          <ac:picMkLst>
            <pc:docMk/>
            <pc:sldMk cId="2048332465" sldId="271"/>
            <ac:picMk id="3086" creationId="{E99AA01A-6735-841E-69B1-F3EF030FCCA3}"/>
          </ac:picMkLst>
        </pc:picChg>
      </pc:sldChg>
      <pc:sldChg chg="add">
        <pc:chgData name="Priya Gupta" userId="f4bd194d-999e-4d2b-904a-99397fd54d51" providerId="ADAL" clId="{BF87008E-C2A2-43D1-9CD2-7AEF8E7146EE}" dt="2022-10-20T15:29:47.472" v="919"/>
        <pc:sldMkLst>
          <pc:docMk/>
          <pc:sldMk cId="308393057" sldId="272"/>
        </pc:sldMkLst>
      </pc:sldChg>
      <pc:sldChg chg="delSp modSp del mod">
        <pc:chgData name="Priya Gupta" userId="f4bd194d-999e-4d2b-904a-99397fd54d51" providerId="ADAL" clId="{BF87008E-C2A2-43D1-9CD2-7AEF8E7146EE}" dt="2022-10-14T14:35:22.499" v="650" actId="2696"/>
        <pc:sldMkLst>
          <pc:docMk/>
          <pc:sldMk cId="2088508089" sldId="272"/>
        </pc:sldMkLst>
        <pc:spChg chg="del mod">
          <ac:chgData name="Priya Gupta" userId="f4bd194d-999e-4d2b-904a-99397fd54d51" providerId="ADAL" clId="{BF87008E-C2A2-43D1-9CD2-7AEF8E7146EE}" dt="2022-10-14T14:00:16.433" v="272" actId="478"/>
          <ac:spMkLst>
            <pc:docMk/>
            <pc:sldMk cId="2088508089" sldId="272"/>
            <ac:spMk id="9" creationId="{9F00BE8F-E226-4514-9D51-C7D8C98ADD8F}"/>
          </ac:spMkLst>
        </pc:spChg>
        <pc:spChg chg="del">
          <ac:chgData name="Priya Gupta" userId="f4bd194d-999e-4d2b-904a-99397fd54d51" providerId="ADAL" clId="{BF87008E-C2A2-43D1-9CD2-7AEF8E7146EE}" dt="2022-10-14T14:00:19.202" v="273" actId="478"/>
          <ac:spMkLst>
            <pc:docMk/>
            <pc:sldMk cId="2088508089" sldId="272"/>
            <ac:spMk id="10" creationId="{8F0EF2ED-E6BB-4FC0-9327-8C913ADEABEE}"/>
          </ac:spMkLst>
        </pc:spChg>
      </pc:sldChg>
      <pc:sldChg chg="add del">
        <pc:chgData name="Priya Gupta" userId="f4bd194d-999e-4d2b-904a-99397fd54d51" providerId="ADAL" clId="{BF87008E-C2A2-43D1-9CD2-7AEF8E7146EE}" dt="2022-10-20T17:26:59.445" v="1434"/>
        <pc:sldMkLst>
          <pc:docMk/>
          <pc:sldMk cId="51296750" sldId="273"/>
        </pc:sldMkLst>
      </pc:sldChg>
      <pc:sldMasterChg chg="addSp delSp modSp mod modSldLayout">
        <pc:chgData name="Priya Gupta" userId="f4bd194d-999e-4d2b-904a-99397fd54d51" providerId="ADAL" clId="{BF87008E-C2A2-43D1-9CD2-7AEF8E7146EE}" dt="2022-10-14T14:53:53.830" v="864"/>
        <pc:sldMasterMkLst>
          <pc:docMk/>
          <pc:sldMasterMk cId="4013608101" sldId="2147483648"/>
        </pc:sldMasterMkLst>
        <pc:spChg chg="mod">
          <ac:chgData name="Priya Gupta" userId="f4bd194d-999e-4d2b-904a-99397fd54d51" providerId="ADAL" clId="{BF87008E-C2A2-43D1-9CD2-7AEF8E7146EE}" dt="2022-10-14T13:58:52.868" v="255" actId="14100"/>
          <ac:spMkLst>
            <pc:docMk/>
            <pc:sldMasterMk cId="4013608101" sldId="2147483648"/>
            <ac:spMk id="8" creationId="{D9CBC59B-E59E-9210-D17B-EA11D69B36FA}"/>
          </ac:spMkLst>
        </pc:spChg>
        <pc:spChg chg="mod">
          <ac:chgData name="Priya Gupta" userId="f4bd194d-999e-4d2b-904a-99397fd54d51" providerId="ADAL" clId="{BF87008E-C2A2-43D1-9CD2-7AEF8E7146EE}" dt="2022-10-14T13:44:22.490" v="97" actId="207"/>
          <ac:spMkLst>
            <pc:docMk/>
            <pc:sldMasterMk cId="4013608101" sldId="2147483648"/>
            <ac:spMk id="13" creationId="{444B40E2-05F0-DE4D-839D-CBEBC0FB48A5}"/>
          </ac:spMkLst>
        </pc:spChg>
        <pc:grpChg chg="add del mod">
          <ac:chgData name="Priya Gupta" userId="f4bd194d-999e-4d2b-904a-99397fd54d51" providerId="ADAL" clId="{BF87008E-C2A2-43D1-9CD2-7AEF8E7146EE}" dt="2022-10-14T13:52:51.629" v="186" actId="478"/>
          <ac:grpSpMkLst>
            <pc:docMk/>
            <pc:sldMasterMk cId="4013608101" sldId="2147483648"/>
            <ac:grpSpMk id="4" creationId="{212A0823-FACF-E8A8-4D2B-47C24CC20E7C}"/>
          </ac:grpSpMkLst>
        </pc:grpChg>
        <pc:grpChg chg="add mod">
          <ac:chgData name="Priya Gupta" userId="f4bd194d-999e-4d2b-904a-99397fd54d51" providerId="ADAL" clId="{BF87008E-C2A2-43D1-9CD2-7AEF8E7146EE}" dt="2022-10-14T14:52:04.296" v="852" actId="1076"/>
          <ac:grpSpMkLst>
            <pc:docMk/>
            <pc:sldMasterMk cId="4013608101" sldId="2147483648"/>
            <ac:grpSpMk id="7" creationId="{C47B02CA-0E2B-B17F-C03B-663B4A4839B5}"/>
          </ac:grpSpMkLst>
        </pc:grpChg>
        <pc:picChg chg="mod">
          <ac:chgData name="Priya Gupta" userId="f4bd194d-999e-4d2b-904a-99397fd54d51" providerId="ADAL" clId="{BF87008E-C2A2-43D1-9CD2-7AEF8E7146EE}" dt="2022-10-14T13:43:30.048" v="85" actId="1076"/>
          <ac:picMkLst>
            <pc:docMk/>
            <pc:sldMasterMk cId="4013608101" sldId="2147483648"/>
            <ac:picMk id="5" creationId="{21C2CBD2-E648-4C2E-8762-71352945B931}"/>
          </ac:picMkLst>
        </pc:picChg>
        <pc:picChg chg="add mod">
          <ac:chgData name="Priya Gupta" userId="f4bd194d-999e-4d2b-904a-99397fd54d51" providerId="ADAL" clId="{BF87008E-C2A2-43D1-9CD2-7AEF8E7146EE}" dt="2022-10-14T14:53:41.221" v="862"/>
          <ac:picMkLst>
            <pc:docMk/>
            <pc:sldMasterMk cId="4013608101" sldId="2147483648"/>
            <ac:picMk id="6" creationId="{7EEEB41F-DA3B-1F2A-5780-A7D1597C1A5D}"/>
          </ac:picMkLst>
        </pc:picChg>
        <pc:picChg chg="mod">
          <ac:chgData name="Priya Gupta" userId="f4bd194d-999e-4d2b-904a-99397fd54d51" providerId="ADAL" clId="{BF87008E-C2A2-43D1-9CD2-7AEF8E7146EE}" dt="2022-10-14T13:50:19.491" v="171"/>
          <ac:picMkLst>
            <pc:docMk/>
            <pc:sldMasterMk cId="4013608101" sldId="2147483648"/>
            <ac:picMk id="9" creationId="{546576AE-DCE7-6EEC-BD01-E99AFA9CC5AC}"/>
          </ac:picMkLst>
        </pc:picChg>
        <pc:picChg chg="del mod">
          <ac:chgData name="Priya Gupta" userId="f4bd194d-999e-4d2b-904a-99397fd54d51" providerId="ADAL" clId="{BF87008E-C2A2-43D1-9CD2-7AEF8E7146EE}" dt="2022-10-14T13:32:41.368" v="5" actId="478"/>
          <ac:picMkLst>
            <pc:docMk/>
            <pc:sldMasterMk cId="4013608101" sldId="2147483648"/>
            <ac:picMk id="11" creationId="{F7DE4342-0E10-430E-B434-0F7885F0834B}"/>
          </ac:picMkLst>
        </pc:picChg>
        <pc:picChg chg="add del mod">
          <ac:chgData name="Priya Gupta" userId="f4bd194d-999e-4d2b-904a-99397fd54d51" providerId="ADAL" clId="{BF87008E-C2A2-43D1-9CD2-7AEF8E7146EE}" dt="2022-10-14T13:32:50.858" v="9"/>
          <ac:picMkLst>
            <pc:docMk/>
            <pc:sldMasterMk cId="4013608101" sldId="2147483648"/>
            <ac:picMk id="1026" creationId="{712F6631-851B-04F5-C7A8-B4CEC963DDA9}"/>
          </ac:picMkLst>
        </pc:picChg>
        <pc:picChg chg="add del">
          <ac:chgData name="Priya Gupta" userId="f4bd194d-999e-4d2b-904a-99397fd54d51" providerId="ADAL" clId="{BF87008E-C2A2-43D1-9CD2-7AEF8E7146EE}" dt="2022-10-14T13:47:12.136" v="107"/>
          <ac:picMkLst>
            <pc:docMk/>
            <pc:sldMasterMk cId="4013608101" sldId="2147483648"/>
            <ac:picMk id="1028" creationId="{7590B94D-3687-9335-62EF-5A2879D8D13C}"/>
          </ac:picMkLst>
        </pc:picChg>
        <pc:picChg chg="add del">
          <ac:chgData name="Priya Gupta" userId="f4bd194d-999e-4d2b-904a-99397fd54d51" providerId="ADAL" clId="{BF87008E-C2A2-43D1-9CD2-7AEF8E7146EE}" dt="2022-10-14T13:47:49.819" v="109"/>
          <ac:picMkLst>
            <pc:docMk/>
            <pc:sldMasterMk cId="4013608101" sldId="2147483648"/>
            <ac:picMk id="1030" creationId="{EB27AA5E-C4F6-070C-8DF5-063F07C6D9C8}"/>
          </ac:picMkLst>
        </pc:picChg>
        <pc:picChg chg="add mod">
          <ac:chgData name="Priya Gupta" userId="f4bd194d-999e-4d2b-904a-99397fd54d51" providerId="ADAL" clId="{BF87008E-C2A2-43D1-9CD2-7AEF8E7146EE}" dt="2022-10-14T13:57:16.184" v="226" actId="1038"/>
          <ac:picMkLst>
            <pc:docMk/>
            <pc:sldMasterMk cId="4013608101" sldId="2147483648"/>
            <ac:picMk id="1032" creationId="{409605D7-BE22-2CEF-25ED-DB3670D27D3B}"/>
          </ac:picMkLst>
        </pc:picChg>
        <pc:sldLayoutChg chg="addSp delSp modSp mod">
          <pc:chgData name="Priya Gupta" userId="f4bd194d-999e-4d2b-904a-99397fd54d51" providerId="ADAL" clId="{BF87008E-C2A2-43D1-9CD2-7AEF8E7146EE}" dt="2022-10-14T14:53:53.830" v="864"/>
          <pc:sldLayoutMkLst>
            <pc:docMk/>
            <pc:sldMasterMk cId="4013608101" sldId="2147483648"/>
            <pc:sldLayoutMk cId="2833085107" sldId="2147483652"/>
          </pc:sldLayoutMkLst>
          <pc:spChg chg="del">
            <ac:chgData name="Priya Gupta" userId="f4bd194d-999e-4d2b-904a-99397fd54d51" providerId="ADAL" clId="{BF87008E-C2A2-43D1-9CD2-7AEF8E7146EE}" dt="2022-10-14T13:52:57.341" v="187" actId="478"/>
            <ac:spMkLst>
              <pc:docMk/>
              <pc:sldMasterMk cId="4013608101" sldId="2147483648"/>
              <pc:sldLayoutMk cId="2833085107" sldId="2147483652"/>
              <ac:spMk id="8" creationId="{99FC592A-2C2A-40E1-ABE3-2CC51F2A961D}"/>
            </ac:spMkLst>
          </pc:spChg>
          <pc:picChg chg="add mod modCrop">
            <ac:chgData name="Priya Gupta" userId="f4bd194d-999e-4d2b-904a-99397fd54d51" providerId="ADAL" clId="{BF87008E-C2A2-43D1-9CD2-7AEF8E7146EE}" dt="2022-10-14T14:53:53.830" v="864"/>
            <ac:picMkLst>
              <pc:docMk/>
              <pc:sldMasterMk cId="4013608101" sldId="2147483648"/>
              <pc:sldLayoutMk cId="2833085107" sldId="2147483652"/>
              <ac:picMk id="4" creationId="{7F0D3838-64FF-2064-CC97-CA085F0EA468}"/>
            </ac:picMkLst>
          </pc:picChg>
          <pc:picChg chg="del">
            <ac:chgData name="Priya Gupta" userId="f4bd194d-999e-4d2b-904a-99397fd54d51" providerId="ADAL" clId="{BF87008E-C2A2-43D1-9CD2-7AEF8E7146EE}" dt="2022-10-14T13:52:44.480" v="185" actId="478"/>
            <ac:picMkLst>
              <pc:docMk/>
              <pc:sldMasterMk cId="4013608101" sldId="2147483648"/>
              <pc:sldLayoutMk cId="2833085107" sldId="2147483652"/>
              <ac:picMk id="6" creationId="{7C0DDFDB-C277-4819-833B-3A558A7DE284}"/>
            </ac:picMkLst>
          </pc:picChg>
          <pc:picChg chg="del">
            <ac:chgData name="Priya Gupta" userId="f4bd194d-999e-4d2b-904a-99397fd54d51" providerId="ADAL" clId="{BF87008E-C2A2-43D1-9CD2-7AEF8E7146EE}" dt="2022-10-14T13:52:59.813" v="188" actId="478"/>
            <ac:picMkLst>
              <pc:docMk/>
              <pc:sldMasterMk cId="4013608101" sldId="2147483648"/>
              <pc:sldLayoutMk cId="2833085107" sldId="2147483652"/>
              <ac:picMk id="10" creationId="{EC3978B2-A0C6-4E0B-B58E-0B6377D8A52E}"/>
            </ac:picMkLst>
          </pc:picChg>
        </pc:sldLayoutChg>
        <pc:sldLayoutChg chg="addSp delSp modSp mod modAnim">
          <pc:chgData name="Priya Gupta" userId="f4bd194d-999e-4d2b-904a-99397fd54d51" providerId="ADAL" clId="{BF87008E-C2A2-43D1-9CD2-7AEF8E7146EE}" dt="2022-10-14T14:53:26.270" v="858"/>
          <pc:sldLayoutMkLst>
            <pc:docMk/>
            <pc:sldMasterMk cId="4013608101" sldId="2147483648"/>
            <pc:sldLayoutMk cId="1019433218" sldId="2147483660"/>
          </pc:sldLayoutMkLst>
          <pc:spChg chg="del">
            <ac:chgData name="Priya Gupta" userId="f4bd194d-999e-4d2b-904a-99397fd54d51" providerId="ADAL" clId="{BF87008E-C2A2-43D1-9CD2-7AEF8E7146EE}" dt="2022-10-14T13:34:40.872" v="17" actId="478"/>
            <ac:spMkLst>
              <pc:docMk/>
              <pc:sldMasterMk cId="4013608101" sldId="2147483648"/>
              <pc:sldLayoutMk cId="1019433218" sldId="2147483660"/>
              <ac:spMk id="34" creationId="{6CC28F7D-B996-4290-9D76-8BC9AB641DD3}"/>
            </ac:spMkLst>
          </pc:spChg>
          <pc:spChg chg="del mod">
            <ac:chgData name="Priya Gupta" userId="f4bd194d-999e-4d2b-904a-99397fd54d51" providerId="ADAL" clId="{BF87008E-C2A2-43D1-9CD2-7AEF8E7146EE}" dt="2022-10-14T13:34:44.419" v="19" actId="478"/>
            <ac:spMkLst>
              <pc:docMk/>
              <pc:sldMasterMk cId="4013608101" sldId="2147483648"/>
              <pc:sldLayoutMk cId="1019433218" sldId="2147483660"/>
              <ac:spMk id="35" creationId="{AEFE3ACC-B452-43BA-8187-550D9F9CC037}"/>
            </ac:spMkLst>
          </pc:spChg>
          <pc:picChg chg="add mod modCrop">
            <ac:chgData name="Priya Gupta" userId="f4bd194d-999e-4d2b-904a-99397fd54d51" providerId="ADAL" clId="{BF87008E-C2A2-43D1-9CD2-7AEF8E7146EE}" dt="2022-10-14T14:53:26.270" v="858"/>
            <ac:picMkLst>
              <pc:docMk/>
              <pc:sldMasterMk cId="4013608101" sldId="2147483648"/>
              <pc:sldLayoutMk cId="1019433218" sldId="2147483660"/>
              <ac:picMk id="3" creationId="{2EFC7965-BEF5-0C49-D477-B55D40636D40}"/>
            </ac:picMkLst>
          </pc:picChg>
          <pc:picChg chg="add del mod">
            <ac:chgData name="Priya Gupta" userId="f4bd194d-999e-4d2b-904a-99397fd54d51" providerId="ADAL" clId="{BF87008E-C2A2-43D1-9CD2-7AEF8E7146EE}" dt="2022-10-14T13:39:07.400" v="50"/>
            <ac:picMkLst>
              <pc:docMk/>
              <pc:sldMasterMk cId="4013608101" sldId="2147483648"/>
              <pc:sldLayoutMk cId="1019433218" sldId="2147483660"/>
              <ac:picMk id="5" creationId="{959C7C59-9B57-9D81-BB3D-D27BFF6AD5C4}"/>
            </ac:picMkLst>
          </pc:picChg>
          <pc:picChg chg="add del mod">
            <ac:chgData name="Priya Gupta" userId="f4bd194d-999e-4d2b-904a-99397fd54d51" providerId="ADAL" clId="{BF87008E-C2A2-43D1-9CD2-7AEF8E7146EE}" dt="2022-10-14T13:40:35.399" v="56"/>
            <ac:picMkLst>
              <pc:docMk/>
              <pc:sldMasterMk cId="4013608101" sldId="2147483648"/>
              <pc:sldLayoutMk cId="1019433218" sldId="2147483660"/>
              <ac:picMk id="8" creationId="{85FDDB2A-5F4E-08FC-B9B6-E1BD6EDB0185}"/>
            </ac:picMkLst>
          </pc:picChg>
          <pc:picChg chg="add del mod">
            <ac:chgData name="Priya Gupta" userId="f4bd194d-999e-4d2b-904a-99397fd54d51" providerId="ADAL" clId="{BF87008E-C2A2-43D1-9CD2-7AEF8E7146EE}" dt="2022-10-14T13:43:03.806" v="79" actId="478"/>
            <ac:picMkLst>
              <pc:docMk/>
              <pc:sldMasterMk cId="4013608101" sldId="2147483648"/>
              <pc:sldLayoutMk cId="1019433218" sldId="2147483660"/>
              <ac:picMk id="10" creationId="{C7346233-8CDD-5760-DB00-08D2B337AEDC}"/>
            </ac:picMkLst>
          </pc:picChg>
          <pc:picChg chg="add del mod">
            <ac:chgData name="Priya Gupta" userId="f4bd194d-999e-4d2b-904a-99397fd54d51" providerId="ADAL" clId="{BF87008E-C2A2-43D1-9CD2-7AEF8E7146EE}" dt="2022-10-14T13:43:12.070" v="82"/>
            <ac:picMkLst>
              <pc:docMk/>
              <pc:sldMasterMk cId="4013608101" sldId="2147483648"/>
              <pc:sldLayoutMk cId="1019433218" sldId="2147483660"/>
              <ac:picMk id="11" creationId="{6E69DEE1-F0B2-2664-F746-75E558488D98}"/>
            </ac:picMkLst>
          </pc:picChg>
          <pc:picChg chg="del mod">
            <ac:chgData name="Priya Gupta" userId="f4bd194d-999e-4d2b-904a-99397fd54d51" providerId="ADAL" clId="{BF87008E-C2A2-43D1-9CD2-7AEF8E7146EE}" dt="2022-10-14T13:34:34.157" v="15" actId="478"/>
            <ac:picMkLst>
              <pc:docMk/>
              <pc:sldMasterMk cId="4013608101" sldId="2147483648"/>
              <pc:sldLayoutMk cId="1019433218" sldId="2147483660"/>
              <ac:picMk id="12" creationId="{0939CA84-D722-4B9E-8900-12FA30E8DE76}"/>
            </ac:picMkLst>
          </pc:picChg>
          <pc:picChg chg="add mod">
            <ac:chgData name="Priya Gupta" userId="f4bd194d-999e-4d2b-904a-99397fd54d51" providerId="ADAL" clId="{BF87008E-C2A2-43D1-9CD2-7AEF8E7146EE}" dt="2022-10-14T14:51:20.824" v="846"/>
            <ac:picMkLst>
              <pc:docMk/>
              <pc:sldMasterMk cId="4013608101" sldId="2147483648"/>
              <pc:sldLayoutMk cId="1019433218" sldId="2147483660"/>
              <ac:picMk id="13" creationId="{8DB9C60D-8F4B-7950-AFDC-21CA6FD6066A}"/>
            </ac:picMkLst>
          </pc:picChg>
          <pc:picChg chg="add del mod">
            <ac:chgData name="Priya Gupta" userId="f4bd194d-999e-4d2b-904a-99397fd54d51" providerId="ADAL" clId="{BF87008E-C2A2-43D1-9CD2-7AEF8E7146EE}" dt="2022-10-14T13:52:13.157" v="184"/>
            <ac:picMkLst>
              <pc:docMk/>
              <pc:sldMasterMk cId="4013608101" sldId="2147483648"/>
              <pc:sldLayoutMk cId="1019433218" sldId="2147483660"/>
              <ac:picMk id="14" creationId="{CE932B91-2798-39DC-5655-B8EEF2DF6D9F}"/>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1B8839-7DAA-478E-BE79-BBB06B17F76A}" type="doc">
      <dgm:prSet loTypeId="urn:microsoft.com/office/officeart/2005/8/layout/hierarchy1" loCatId="hierarchy" qsTypeId="urn:microsoft.com/office/officeart/2005/8/quickstyle/simple2" qsCatId="simple" csTypeId="urn:microsoft.com/office/officeart/2005/8/colors/accent2_2" csCatId="accent2"/>
      <dgm:spPr/>
      <dgm:t>
        <a:bodyPr/>
        <a:lstStyle/>
        <a:p>
          <a:endParaRPr lang="en-US"/>
        </a:p>
      </dgm:t>
    </dgm:pt>
    <dgm:pt modelId="{1D327A77-D25A-4EB4-A361-635A69F2BE8B}">
      <dgm:prSet/>
      <dgm:spPr/>
      <dgm:t>
        <a:bodyPr/>
        <a:lstStyle/>
        <a:p>
          <a:r>
            <a:rPr lang="en-US" b="0" i="0"/>
            <a:t>Applications that are interconnected yet independent often require users to login separately to access and use them. This often disrupts the overall usability of an app and the satisfaction of users.</a:t>
          </a:r>
          <a:endParaRPr lang="en-US"/>
        </a:p>
      </dgm:t>
    </dgm:pt>
    <dgm:pt modelId="{C9AF41EA-40B4-46E4-80AC-2A7AFE89FD8F}" type="parTrans" cxnId="{275B4C75-CBB7-461D-A828-20EF2394ABB6}">
      <dgm:prSet/>
      <dgm:spPr/>
      <dgm:t>
        <a:bodyPr/>
        <a:lstStyle/>
        <a:p>
          <a:endParaRPr lang="en-US"/>
        </a:p>
      </dgm:t>
    </dgm:pt>
    <dgm:pt modelId="{237AEFF8-B4E2-47E8-82CB-FCF16DE85AF2}" type="sibTrans" cxnId="{275B4C75-CBB7-461D-A828-20EF2394ABB6}">
      <dgm:prSet/>
      <dgm:spPr/>
      <dgm:t>
        <a:bodyPr/>
        <a:lstStyle/>
        <a:p>
          <a:endParaRPr lang="en-US"/>
        </a:p>
      </dgm:t>
    </dgm:pt>
    <dgm:pt modelId="{DC8322A0-BA35-423A-A20F-837FF7088B35}">
      <dgm:prSet/>
      <dgm:spPr/>
      <dgm:t>
        <a:bodyPr/>
        <a:lstStyle/>
        <a:p>
          <a:r>
            <a:rPr lang="en-IN" b="0" i="0"/>
            <a:t>No pop-up, no prompts and no </a:t>
          </a:r>
          <a:r>
            <a:rPr lang="en-US" b="0" i="0"/>
            <a:t>need to sign in again and again</a:t>
          </a:r>
          <a:endParaRPr lang="en-US"/>
        </a:p>
      </dgm:t>
    </dgm:pt>
    <dgm:pt modelId="{10135997-3B6D-4B12-858E-7DD0172C426E}" type="parTrans" cxnId="{2FCA78E5-F8F9-422C-81CF-FBA97535548A}">
      <dgm:prSet/>
      <dgm:spPr/>
      <dgm:t>
        <a:bodyPr/>
        <a:lstStyle/>
        <a:p>
          <a:endParaRPr lang="en-US"/>
        </a:p>
      </dgm:t>
    </dgm:pt>
    <dgm:pt modelId="{CF3EAB41-F68A-49E5-9790-05D44BBCD7E0}" type="sibTrans" cxnId="{2FCA78E5-F8F9-422C-81CF-FBA97535548A}">
      <dgm:prSet/>
      <dgm:spPr/>
      <dgm:t>
        <a:bodyPr/>
        <a:lstStyle/>
        <a:p>
          <a:endParaRPr lang="en-US"/>
        </a:p>
      </dgm:t>
    </dgm:pt>
    <dgm:pt modelId="{C43D56FB-F57F-4B3B-868D-A0DA803341EA}" type="pres">
      <dgm:prSet presAssocID="{1B1B8839-7DAA-478E-BE79-BBB06B17F76A}" presName="hierChild1" presStyleCnt="0">
        <dgm:presLayoutVars>
          <dgm:chPref val="1"/>
          <dgm:dir/>
          <dgm:animOne val="branch"/>
          <dgm:animLvl val="lvl"/>
          <dgm:resizeHandles/>
        </dgm:presLayoutVars>
      </dgm:prSet>
      <dgm:spPr/>
    </dgm:pt>
    <dgm:pt modelId="{2E342757-C345-4AB5-BD41-6C94DFB8EEBF}" type="pres">
      <dgm:prSet presAssocID="{1D327A77-D25A-4EB4-A361-635A69F2BE8B}" presName="hierRoot1" presStyleCnt="0"/>
      <dgm:spPr/>
    </dgm:pt>
    <dgm:pt modelId="{AD3935B8-D78F-4CA8-8C91-27045F8F8F5F}" type="pres">
      <dgm:prSet presAssocID="{1D327A77-D25A-4EB4-A361-635A69F2BE8B}" presName="composite" presStyleCnt="0"/>
      <dgm:spPr/>
    </dgm:pt>
    <dgm:pt modelId="{EB0031BC-340F-4263-B616-BA9268B3D08C}" type="pres">
      <dgm:prSet presAssocID="{1D327A77-D25A-4EB4-A361-635A69F2BE8B}" presName="background" presStyleLbl="node0" presStyleIdx="0" presStyleCnt="2"/>
      <dgm:spPr/>
    </dgm:pt>
    <dgm:pt modelId="{690C94BD-8013-4313-8C37-195BBCD11A63}" type="pres">
      <dgm:prSet presAssocID="{1D327A77-D25A-4EB4-A361-635A69F2BE8B}" presName="text" presStyleLbl="fgAcc0" presStyleIdx="0" presStyleCnt="2">
        <dgm:presLayoutVars>
          <dgm:chPref val="3"/>
        </dgm:presLayoutVars>
      </dgm:prSet>
      <dgm:spPr/>
    </dgm:pt>
    <dgm:pt modelId="{2E01FEA7-13E1-4FF4-B27C-DBC76EDB5A95}" type="pres">
      <dgm:prSet presAssocID="{1D327A77-D25A-4EB4-A361-635A69F2BE8B}" presName="hierChild2" presStyleCnt="0"/>
      <dgm:spPr/>
    </dgm:pt>
    <dgm:pt modelId="{6FA37CA2-C0B3-4771-B93C-EB911065596A}" type="pres">
      <dgm:prSet presAssocID="{DC8322A0-BA35-423A-A20F-837FF7088B35}" presName="hierRoot1" presStyleCnt="0"/>
      <dgm:spPr/>
    </dgm:pt>
    <dgm:pt modelId="{7E6BD498-68A7-4940-A33F-812F5DBD919F}" type="pres">
      <dgm:prSet presAssocID="{DC8322A0-BA35-423A-A20F-837FF7088B35}" presName="composite" presStyleCnt="0"/>
      <dgm:spPr/>
    </dgm:pt>
    <dgm:pt modelId="{B2205303-52B0-4711-97B0-C56512A07076}" type="pres">
      <dgm:prSet presAssocID="{DC8322A0-BA35-423A-A20F-837FF7088B35}" presName="background" presStyleLbl="node0" presStyleIdx="1" presStyleCnt="2"/>
      <dgm:spPr/>
    </dgm:pt>
    <dgm:pt modelId="{7096843A-65F0-4580-85CA-23A5187C1B2D}" type="pres">
      <dgm:prSet presAssocID="{DC8322A0-BA35-423A-A20F-837FF7088B35}" presName="text" presStyleLbl="fgAcc0" presStyleIdx="1" presStyleCnt="2">
        <dgm:presLayoutVars>
          <dgm:chPref val="3"/>
        </dgm:presLayoutVars>
      </dgm:prSet>
      <dgm:spPr/>
    </dgm:pt>
    <dgm:pt modelId="{9B0D9C95-963A-44B2-82AA-BA930F799BAC}" type="pres">
      <dgm:prSet presAssocID="{DC8322A0-BA35-423A-A20F-837FF7088B35}" presName="hierChild2" presStyleCnt="0"/>
      <dgm:spPr/>
    </dgm:pt>
  </dgm:ptLst>
  <dgm:cxnLst>
    <dgm:cxn modelId="{EA6F7C43-7C65-4F63-9269-A19D499B03D4}" type="presOf" srcId="{DC8322A0-BA35-423A-A20F-837FF7088B35}" destId="{7096843A-65F0-4580-85CA-23A5187C1B2D}" srcOrd="0" destOrd="0" presId="urn:microsoft.com/office/officeart/2005/8/layout/hierarchy1"/>
    <dgm:cxn modelId="{275B4C75-CBB7-461D-A828-20EF2394ABB6}" srcId="{1B1B8839-7DAA-478E-BE79-BBB06B17F76A}" destId="{1D327A77-D25A-4EB4-A361-635A69F2BE8B}" srcOrd="0" destOrd="0" parTransId="{C9AF41EA-40B4-46E4-80AC-2A7AFE89FD8F}" sibTransId="{237AEFF8-B4E2-47E8-82CB-FCF16DE85AF2}"/>
    <dgm:cxn modelId="{BF4D6D8F-7DF7-41AD-B47C-D6CC271703FE}" type="presOf" srcId="{1D327A77-D25A-4EB4-A361-635A69F2BE8B}" destId="{690C94BD-8013-4313-8C37-195BBCD11A63}" srcOrd="0" destOrd="0" presId="urn:microsoft.com/office/officeart/2005/8/layout/hierarchy1"/>
    <dgm:cxn modelId="{CF1946E3-A0BC-4803-9190-8007339D57E2}" type="presOf" srcId="{1B1B8839-7DAA-478E-BE79-BBB06B17F76A}" destId="{C43D56FB-F57F-4B3B-868D-A0DA803341EA}" srcOrd="0" destOrd="0" presId="urn:microsoft.com/office/officeart/2005/8/layout/hierarchy1"/>
    <dgm:cxn modelId="{2FCA78E5-F8F9-422C-81CF-FBA97535548A}" srcId="{1B1B8839-7DAA-478E-BE79-BBB06B17F76A}" destId="{DC8322A0-BA35-423A-A20F-837FF7088B35}" srcOrd="1" destOrd="0" parTransId="{10135997-3B6D-4B12-858E-7DD0172C426E}" sibTransId="{CF3EAB41-F68A-49E5-9790-05D44BBCD7E0}"/>
    <dgm:cxn modelId="{2CD1A21D-3FC8-45DC-B383-F95980C5B33A}" type="presParOf" srcId="{C43D56FB-F57F-4B3B-868D-A0DA803341EA}" destId="{2E342757-C345-4AB5-BD41-6C94DFB8EEBF}" srcOrd="0" destOrd="0" presId="urn:microsoft.com/office/officeart/2005/8/layout/hierarchy1"/>
    <dgm:cxn modelId="{A91164BB-6426-4CEB-86EA-1E18F51820A2}" type="presParOf" srcId="{2E342757-C345-4AB5-BD41-6C94DFB8EEBF}" destId="{AD3935B8-D78F-4CA8-8C91-27045F8F8F5F}" srcOrd="0" destOrd="0" presId="urn:microsoft.com/office/officeart/2005/8/layout/hierarchy1"/>
    <dgm:cxn modelId="{7C21C63C-1DF7-45DA-ABB2-E0EAB7D5DBD1}" type="presParOf" srcId="{AD3935B8-D78F-4CA8-8C91-27045F8F8F5F}" destId="{EB0031BC-340F-4263-B616-BA9268B3D08C}" srcOrd="0" destOrd="0" presId="urn:microsoft.com/office/officeart/2005/8/layout/hierarchy1"/>
    <dgm:cxn modelId="{E929F79A-0FFA-4E7E-80D8-D0B2A7DAC7D0}" type="presParOf" srcId="{AD3935B8-D78F-4CA8-8C91-27045F8F8F5F}" destId="{690C94BD-8013-4313-8C37-195BBCD11A63}" srcOrd="1" destOrd="0" presId="urn:microsoft.com/office/officeart/2005/8/layout/hierarchy1"/>
    <dgm:cxn modelId="{CE849C7B-4709-4A5C-AAAF-6A75E877F763}" type="presParOf" srcId="{2E342757-C345-4AB5-BD41-6C94DFB8EEBF}" destId="{2E01FEA7-13E1-4FF4-B27C-DBC76EDB5A95}" srcOrd="1" destOrd="0" presId="urn:microsoft.com/office/officeart/2005/8/layout/hierarchy1"/>
    <dgm:cxn modelId="{8272ED18-D8C3-48F1-A6B1-8F0F64598E9E}" type="presParOf" srcId="{C43D56FB-F57F-4B3B-868D-A0DA803341EA}" destId="{6FA37CA2-C0B3-4771-B93C-EB911065596A}" srcOrd="1" destOrd="0" presId="urn:microsoft.com/office/officeart/2005/8/layout/hierarchy1"/>
    <dgm:cxn modelId="{E0329BBB-0948-45E7-A681-6C0397CB6085}" type="presParOf" srcId="{6FA37CA2-C0B3-4771-B93C-EB911065596A}" destId="{7E6BD498-68A7-4940-A33F-812F5DBD919F}" srcOrd="0" destOrd="0" presId="urn:microsoft.com/office/officeart/2005/8/layout/hierarchy1"/>
    <dgm:cxn modelId="{F873412B-46CF-43A1-B499-9F7BF66F9F53}" type="presParOf" srcId="{7E6BD498-68A7-4940-A33F-812F5DBD919F}" destId="{B2205303-52B0-4711-97B0-C56512A07076}" srcOrd="0" destOrd="0" presId="urn:microsoft.com/office/officeart/2005/8/layout/hierarchy1"/>
    <dgm:cxn modelId="{46CB735C-723E-443E-A8E0-CAE26899BB97}" type="presParOf" srcId="{7E6BD498-68A7-4940-A33F-812F5DBD919F}" destId="{7096843A-65F0-4580-85CA-23A5187C1B2D}" srcOrd="1" destOrd="0" presId="urn:microsoft.com/office/officeart/2005/8/layout/hierarchy1"/>
    <dgm:cxn modelId="{3B6EE34F-AA1D-4CC2-B06D-C3AF165988EA}" type="presParOf" srcId="{6FA37CA2-C0B3-4771-B93C-EB911065596A}" destId="{9B0D9C95-963A-44B2-82AA-BA930F799BAC}"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0031BC-340F-4263-B616-BA9268B3D08C}">
      <dsp:nvSpPr>
        <dsp:cNvPr id="0" name=""/>
        <dsp:cNvSpPr/>
      </dsp:nvSpPr>
      <dsp:spPr>
        <a:xfrm>
          <a:off x="1369" y="31054"/>
          <a:ext cx="4807074" cy="30524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90C94BD-8013-4313-8C37-195BBCD11A63}">
      <dsp:nvSpPr>
        <dsp:cNvPr id="0" name=""/>
        <dsp:cNvSpPr/>
      </dsp:nvSpPr>
      <dsp:spPr>
        <a:xfrm>
          <a:off x="535488" y="538468"/>
          <a:ext cx="4807074" cy="3052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i="0" kern="1200"/>
            <a:t>Applications that are interconnected yet independent often require users to login separately to access and use them. This often disrupts the overall usability of an app and the satisfaction of users.</a:t>
          </a:r>
          <a:endParaRPr lang="en-US" sz="2400" kern="1200"/>
        </a:p>
      </dsp:txBody>
      <dsp:txXfrm>
        <a:off x="624892" y="627872"/>
        <a:ext cx="4628266" cy="2873684"/>
      </dsp:txXfrm>
    </dsp:sp>
    <dsp:sp modelId="{B2205303-52B0-4711-97B0-C56512A07076}">
      <dsp:nvSpPr>
        <dsp:cNvPr id="0" name=""/>
        <dsp:cNvSpPr/>
      </dsp:nvSpPr>
      <dsp:spPr>
        <a:xfrm>
          <a:off x="5876682" y="31054"/>
          <a:ext cx="4807074" cy="3052492"/>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096843A-65F0-4580-85CA-23A5187C1B2D}">
      <dsp:nvSpPr>
        <dsp:cNvPr id="0" name=""/>
        <dsp:cNvSpPr/>
      </dsp:nvSpPr>
      <dsp:spPr>
        <a:xfrm>
          <a:off x="6410802" y="538468"/>
          <a:ext cx="4807074" cy="3052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b="0" i="0" kern="1200"/>
            <a:t>No pop-up, no prompts and no </a:t>
          </a:r>
          <a:r>
            <a:rPr lang="en-US" sz="2400" b="0" i="0" kern="1200"/>
            <a:t>need to sign in again and again</a:t>
          </a:r>
          <a:endParaRPr lang="en-US" sz="2400" kern="1200"/>
        </a:p>
      </dsp:txBody>
      <dsp:txXfrm>
        <a:off x="6500206" y="627872"/>
        <a:ext cx="4628266" cy="28736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77400A-DD0D-4FAF-AC2B-0E5B0D02CA48}" type="datetimeFigureOut">
              <a:rPr lang="en-IN" smtClean="0"/>
              <a:t>02-12-2022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1A01C3-4C0A-49A6-B64E-8B5CAEC0A38A}" type="slidenum">
              <a:rPr lang="en-IN" smtClean="0"/>
              <a:t>‹#›</a:t>
            </a:fld>
            <a:endParaRPr lang="en-IN"/>
          </a:p>
        </p:txBody>
      </p:sp>
    </p:spTree>
    <p:extLst>
      <p:ext uri="{BB962C8B-B14F-4D97-AF65-F5344CB8AC3E}">
        <p14:creationId xmlns:p14="http://schemas.microsoft.com/office/powerpoint/2010/main" val="3646429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ka.ms/teams-js-sd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Segoe UI" panose="020B0502040204020203" pitchFamily="34" charset="0"/>
              </a:rPr>
              <a:t>In the above diagram, we see how a SSO-enabled Teams tab functions.</a:t>
            </a:r>
          </a:p>
          <a:p>
            <a:pPr algn="l"/>
            <a:r>
              <a:rPr lang="en-US" b="0" i="0" dirty="0">
                <a:solidFill>
                  <a:srgbClr val="333333"/>
                </a:solidFill>
                <a:effectLst/>
                <a:latin typeface="Segoe UI" panose="020B0502040204020203" pitchFamily="34" charset="0"/>
              </a:rPr>
              <a:t>The process is simple:</a:t>
            </a:r>
          </a:p>
          <a:p>
            <a:pPr algn="l">
              <a:buFont typeface="+mj-lt"/>
              <a:buAutoNum type="arabicPeriod"/>
            </a:pPr>
            <a:r>
              <a:rPr lang="en-US" b="0" i="0" dirty="0">
                <a:solidFill>
                  <a:srgbClr val="333333"/>
                </a:solidFill>
                <a:effectLst/>
                <a:latin typeface="Segoe UI" panose="020B0502040204020203" pitchFamily="34" charset="0"/>
              </a:rPr>
              <a:t>The client code uses Microsoft Teams JS SDK </a:t>
            </a:r>
            <a:r>
              <a:rPr lang="en-US" b="0" i="0" u="sng" dirty="0">
                <a:solidFill>
                  <a:srgbClr val="005DA6"/>
                </a:solidFill>
                <a:effectLst/>
                <a:latin typeface="Segoe UI" panose="020B0502040204020203" pitchFamily="34" charset="0"/>
                <a:hlinkClick r:id="rId3"/>
              </a:rPr>
              <a:t>https://aka.ms/teams-js-sdk</a:t>
            </a:r>
            <a:r>
              <a:rPr lang="en-US" b="0" i="0" dirty="0">
                <a:solidFill>
                  <a:srgbClr val="333333"/>
                </a:solidFill>
                <a:effectLst/>
                <a:latin typeface="Segoe UI" panose="020B0502040204020203" pitchFamily="34" charset="0"/>
              </a:rPr>
              <a:t> and gets an access token from Microsoft Teams. This token gives only basic user data information and is not usable to retrieve data from Microsoft Graph.</a:t>
            </a:r>
          </a:p>
          <a:p>
            <a:pPr algn="l">
              <a:buFont typeface="+mj-lt"/>
              <a:buAutoNum type="arabicPeriod"/>
            </a:pPr>
            <a:r>
              <a:rPr lang="en-US" b="0" i="0" dirty="0">
                <a:solidFill>
                  <a:srgbClr val="333333"/>
                </a:solidFill>
                <a:effectLst/>
                <a:latin typeface="Segoe UI" panose="020B0502040204020203" pitchFamily="34" charset="0"/>
              </a:rPr>
              <a:t>The client calls a web service, which is part of the Teams application. This web service calls Azure Active Directory to exchange the token from step one for an access token targeted to the Microsoft Graph, with the permission needed to retrieve the user’s profile.</a:t>
            </a:r>
          </a:p>
          <a:p>
            <a:endParaRPr lang="en-IN" dirty="0"/>
          </a:p>
        </p:txBody>
      </p:sp>
      <p:sp>
        <p:nvSpPr>
          <p:cNvPr id="4" name="Slide Number Placeholder 3"/>
          <p:cNvSpPr>
            <a:spLocks noGrp="1"/>
          </p:cNvSpPr>
          <p:nvPr>
            <p:ph type="sldNum" sz="quarter" idx="5"/>
          </p:nvPr>
        </p:nvSpPr>
        <p:spPr/>
        <p:txBody>
          <a:bodyPr/>
          <a:lstStyle/>
          <a:p>
            <a:fld id="{891A01C3-4C0A-49A6-B64E-8B5CAEC0A38A}" type="slidenum">
              <a:rPr lang="en-IN" smtClean="0"/>
              <a:t>11</a:t>
            </a:fld>
            <a:endParaRPr lang="en-IN"/>
          </a:p>
        </p:txBody>
      </p:sp>
    </p:spTree>
    <p:extLst>
      <p:ext uri="{BB962C8B-B14F-4D97-AF65-F5344CB8AC3E}">
        <p14:creationId xmlns:p14="http://schemas.microsoft.com/office/powerpoint/2010/main" val="32518324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image" Target="../media/image1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pic>
        <p:nvPicPr>
          <p:cNvPr id="4" name="Picture 3" descr="Graphical user interface, website, calendar&#10;&#10;Description automatically generated">
            <a:extLst>
              <a:ext uri="{FF2B5EF4-FFF2-40B4-BE49-F238E27FC236}">
                <a16:creationId xmlns:a16="http://schemas.microsoft.com/office/drawing/2014/main" id="{EBC7B506-3AD6-D588-38A1-939706BCE0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2173"/>
            <a:ext cx="12192000" cy="6096000"/>
          </a:xfrm>
          <a:prstGeom prst="rect">
            <a:avLst/>
          </a:prstGeom>
        </p:spPr>
      </p:pic>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3">
              <a:lum bright="70000" contrast="-70000"/>
              <a:alphaModFix/>
            </a:blip>
            <a:stretch>
              <a:fillRect/>
            </a:stretch>
          </p:blipFill>
          <p:spPr>
            <a:xfrm flipH="1">
              <a:off x="9136950" y="6322445"/>
              <a:ext cx="634901" cy="410830"/>
            </a:xfrm>
            <a:prstGeom prst="rect">
              <a:avLst/>
            </a:prstGeom>
          </p:spPr>
        </p:pic>
      </p:grpSp>
      <p:grpSp>
        <p:nvGrpSpPr>
          <p:cNvPr id="5" name="Group 4">
            <a:extLst>
              <a:ext uri="{FF2B5EF4-FFF2-40B4-BE49-F238E27FC236}">
                <a16:creationId xmlns:a16="http://schemas.microsoft.com/office/drawing/2014/main" id="{094D0900-1AA7-806D-7FCA-30F38A4A69CD}"/>
              </a:ext>
            </a:extLst>
          </p:cNvPr>
          <p:cNvGrpSpPr/>
          <p:nvPr userDrawn="1"/>
        </p:nvGrpSpPr>
        <p:grpSpPr>
          <a:xfrm>
            <a:off x="200523" y="5949571"/>
            <a:ext cx="11591447" cy="742684"/>
            <a:chOff x="298700" y="5963164"/>
            <a:chExt cx="11591447" cy="742684"/>
          </a:xfrm>
        </p:grpSpPr>
        <p:pic>
          <p:nvPicPr>
            <p:cNvPr id="8" name="Picture 7" descr="Logo&#10;&#10;Description automatically generated">
              <a:extLst>
                <a:ext uri="{FF2B5EF4-FFF2-40B4-BE49-F238E27FC236}">
                  <a16:creationId xmlns:a16="http://schemas.microsoft.com/office/drawing/2014/main" id="{A519DA10-700D-AFA7-0E0E-CC7170B45DF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12" name="Picture 11" descr="Logo, company name">
              <a:extLst>
                <a:ext uri="{FF2B5EF4-FFF2-40B4-BE49-F238E27FC236}">
                  <a16:creationId xmlns:a16="http://schemas.microsoft.com/office/drawing/2014/main" id="{92F0191B-4112-ADA6-5684-C2D5BE1DE47A}"/>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17" name="Group 16">
              <a:extLst>
                <a:ext uri="{FF2B5EF4-FFF2-40B4-BE49-F238E27FC236}">
                  <a16:creationId xmlns:a16="http://schemas.microsoft.com/office/drawing/2014/main" id="{10E0D2DB-A098-5AF0-3511-6460EFC5034B}"/>
                </a:ext>
              </a:extLst>
            </p:cNvPr>
            <p:cNvGrpSpPr/>
            <p:nvPr userDrawn="1"/>
          </p:nvGrpSpPr>
          <p:grpSpPr>
            <a:xfrm>
              <a:off x="2993271" y="6031840"/>
              <a:ext cx="1657800" cy="542850"/>
              <a:chOff x="6190800" y="6102456"/>
              <a:chExt cx="2000250" cy="567121"/>
            </a:xfrm>
          </p:grpSpPr>
          <p:sp>
            <p:nvSpPr>
              <p:cNvPr id="16" name="Rectangle 15">
                <a:extLst>
                  <a:ext uri="{FF2B5EF4-FFF2-40B4-BE49-F238E27FC236}">
                    <a16:creationId xmlns:a16="http://schemas.microsoft.com/office/drawing/2014/main" id="{5B452A4E-6F0D-444E-981F-8FAD7BA915DB}"/>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0" name="Picture 6" descr="JPOWER">
                <a:extLst>
                  <a:ext uri="{FF2B5EF4-FFF2-40B4-BE49-F238E27FC236}">
                    <a16:creationId xmlns:a16="http://schemas.microsoft.com/office/drawing/2014/main" id="{976135E8-04BF-AAA0-CC10-42EDB7B5AE21}"/>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B90FB6A2-18A0-45D3-F03C-DA5AEB6F7559}"/>
                </a:ext>
              </a:extLst>
            </p:cNvPr>
            <p:cNvGrpSpPr/>
            <p:nvPr userDrawn="1"/>
          </p:nvGrpSpPr>
          <p:grpSpPr>
            <a:xfrm>
              <a:off x="4662228" y="6020402"/>
              <a:ext cx="1859939" cy="631231"/>
              <a:chOff x="7848601" y="4021702"/>
              <a:chExt cx="1657800" cy="542850"/>
            </a:xfrm>
          </p:grpSpPr>
          <p:sp>
            <p:nvSpPr>
              <p:cNvPr id="20" name="Rectangle 19">
                <a:extLst>
                  <a:ext uri="{FF2B5EF4-FFF2-40B4-BE49-F238E27FC236}">
                    <a16:creationId xmlns:a16="http://schemas.microsoft.com/office/drawing/2014/main" id="{FFC5F69C-8008-62E9-D1CF-124DE4B7C03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4" name="Picture 10" descr="Microsoft">
                <a:extLst>
                  <a:ext uri="{FF2B5EF4-FFF2-40B4-BE49-F238E27FC236}">
                    <a16:creationId xmlns:a16="http://schemas.microsoft.com/office/drawing/2014/main" id="{BC41E603-C19C-0AF9-FB71-DD3ECFC0075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3492F9D0-21AC-9F4E-0BB0-8404635C5309}"/>
                </a:ext>
              </a:extLst>
            </p:cNvPr>
            <p:cNvGrpSpPr/>
            <p:nvPr userDrawn="1"/>
          </p:nvGrpSpPr>
          <p:grpSpPr>
            <a:xfrm>
              <a:off x="7525577" y="5963164"/>
              <a:ext cx="2294183" cy="742684"/>
              <a:chOff x="9763126" y="2809875"/>
              <a:chExt cx="1657800" cy="468802"/>
            </a:xfrm>
          </p:grpSpPr>
          <p:sp>
            <p:nvSpPr>
              <p:cNvPr id="23" name="Rectangle 22">
                <a:extLst>
                  <a:ext uri="{FF2B5EF4-FFF2-40B4-BE49-F238E27FC236}">
                    <a16:creationId xmlns:a16="http://schemas.microsoft.com/office/drawing/2014/main" id="{4703A7A8-CFE1-136A-40E9-0D1081ABE6AE}"/>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6" name="Picture 12" descr="Rapid Circle">
                <a:extLst>
                  <a:ext uri="{FF2B5EF4-FFF2-40B4-BE49-F238E27FC236}">
                    <a16:creationId xmlns:a16="http://schemas.microsoft.com/office/drawing/2014/main" id="{BB717E06-42E1-AF97-13D7-34B2EC318B7C}"/>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7C875154-746C-BC0C-D182-7563B5A349CD}"/>
                </a:ext>
              </a:extLst>
            </p:cNvPr>
            <p:cNvGrpSpPr/>
            <p:nvPr userDrawn="1"/>
          </p:nvGrpSpPr>
          <p:grpSpPr>
            <a:xfrm>
              <a:off x="9713323" y="6062838"/>
              <a:ext cx="1019175" cy="542850"/>
              <a:chOff x="7038975" y="1325546"/>
              <a:chExt cx="2600776" cy="1387849"/>
            </a:xfrm>
          </p:grpSpPr>
          <p:sp>
            <p:nvSpPr>
              <p:cNvPr id="25" name="Rectangle 24">
                <a:extLst>
                  <a:ext uri="{FF2B5EF4-FFF2-40B4-BE49-F238E27FC236}">
                    <a16:creationId xmlns:a16="http://schemas.microsoft.com/office/drawing/2014/main" id="{9DE88D99-B095-9904-2521-25BD4210C176}"/>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38" name="Picture 14" descr="SOHO DRAGON">
                <a:extLst>
                  <a:ext uri="{FF2B5EF4-FFF2-40B4-BE49-F238E27FC236}">
                    <a16:creationId xmlns:a16="http://schemas.microsoft.com/office/drawing/2014/main" id="{5A8C21B9-A49A-4FE5-8A9F-096BA5F6F67E}"/>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08EBCA13-21C5-BE44-C91E-5A9745CC0057}"/>
                </a:ext>
              </a:extLst>
            </p:cNvPr>
            <p:cNvGrpSpPr/>
            <p:nvPr userDrawn="1"/>
          </p:nvGrpSpPr>
          <p:grpSpPr>
            <a:xfrm>
              <a:off x="1434032" y="6062838"/>
              <a:ext cx="1558643" cy="581866"/>
              <a:chOff x="7671858" y="4144606"/>
              <a:chExt cx="2472267" cy="874632"/>
            </a:xfrm>
          </p:grpSpPr>
          <p:sp>
            <p:nvSpPr>
              <p:cNvPr id="26" name="Rectangle 25">
                <a:extLst>
                  <a:ext uri="{FF2B5EF4-FFF2-40B4-BE49-F238E27FC236}">
                    <a16:creationId xmlns:a16="http://schemas.microsoft.com/office/drawing/2014/main" id="{0E20EB45-EA81-DA40-7885-2246EA26B89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8" name="Graphic 27">
                <a:extLst>
                  <a:ext uri="{FF2B5EF4-FFF2-40B4-BE49-F238E27FC236}">
                    <a16:creationId xmlns:a16="http://schemas.microsoft.com/office/drawing/2014/main" id="{53068D2F-81F8-2665-A000-F97902477F72}"/>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3" name="Picture 2" descr="Logo&#10;&#10;Description automatically generated">
              <a:extLst>
                <a:ext uri="{FF2B5EF4-FFF2-40B4-BE49-F238E27FC236}">
                  <a16:creationId xmlns:a16="http://schemas.microsoft.com/office/drawing/2014/main" id="{07F18DA8-76B8-710D-7F6A-2B7489B1CE5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spTree>
    <p:extLst>
      <p:ext uri="{BB962C8B-B14F-4D97-AF65-F5344CB8AC3E}">
        <p14:creationId xmlns:p14="http://schemas.microsoft.com/office/powerpoint/2010/main" val="10194332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366C-F763-4322-9ABA-0B43977674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633F7-1EBF-4F42-9A19-AE0540043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4C1539-62B5-4860-8B85-1224512E70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0246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34F3C-9BB4-4DC5-8560-F106812E18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0A6953-937C-4E36-91CE-406AD704AE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B3A9831-BF60-4F1E-A213-AEBD7441A0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94724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F6B7BEE-EEA1-E8EF-16D4-EA610FBA5E22}"/>
              </a:ext>
            </a:extLst>
          </p:cNvPr>
          <p:cNvSpPr/>
          <p:nvPr userDrawn="1"/>
        </p:nvSpPr>
        <p:spPr>
          <a:xfrm>
            <a:off x="0" y="5783827"/>
            <a:ext cx="12192000" cy="10741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DF31060-295B-FF45-A1D8-64A58FA9D6B9}"/>
              </a:ext>
            </a:extLst>
          </p:cNvPr>
          <p:cNvSpPr txBox="1"/>
          <p:nvPr userDrawn="1"/>
        </p:nvSpPr>
        <p:spPr>
          <a:xfrm>
            <a:off x="4057650" y="6472238"/>
            <a:ext cx="184731" cy="369332"/>
          </a:xfrm>
          <a:prstGeom prst="rect">
            <a:avLst/>
          </a:prstGeom>
          <a:noFill/>
        </p:spPr>
        <p:txBody>
          <a:bodyPr wrap="none" rtlCol="0">
            <a:spAutoFit/>
          </a:bodyPr>
          <a:lstStyle/>
          <a:p>
            <a:endParaRPr lang="en-US" dirty="0"/>
          </a:p>
        </p:txBody>
      </p:sp>
      <p:grpSp>
        <p:nvGrpSpPr>
          <p:cNvPr id="33" name="Group 32">
            <a:extLst>
              <a:ext uri="{FF2B5EF4-FFF2-40B4-BE49-F238E27FC236}">
                <a16:creationId xmlns:a16="http://schemas.microsoft.com/office/drawing/2014/main" id="{79B4669E-C59C-D575-1C4E-610D8F80ACFA}"/>
              </a:ext>
            </a:extLst>
          </p:cNvPr>
          <p:cNvGrpSpPr/>
          <p:nvPr userDrawn="1"/>
        </p:nvGrpSpPr>
        <p:grpSpPr>
          <a:xfrm>
            <a:off x="581019" y="3861003"/>
            <a:ext cx="3238495" cy="423050"/>
            <a:chOff x="9136950" y="6310225"/>
            <a:chExt cx="5020089" cy="423050"/>
          </a:xfrm>
        </p:grpSpPr>
        <p:sp>
          <p:nvSpPr>
            <p:cNvPr id="34" name="TextBox 33">
              <a:extLst>
                <a:ext uri="{FF2B5EF4-FFF2-40B4-BE49-F238E27FC236}">
                  <a16:creationId xmlns:a16="http://schemas.microsoft.com/office/drawing/2014/main" id="{99E7F9CE-9B97-D626-3998-2929F2994AF3}"/>
                </a:ext>
              </a:extLst>
            </p:cNvPr>
            <p:cNvSpPr txBox="1"/>
            <p:nvPr userDrawn="1"/>
          </p:nvSpPr>
          <p:spPr>
            <a:xfrm>
              <a:off x="10014453" y="6310225"/>
              <a:ext cx="4142586" cy="400110"/>
            </a:xfrm>
            <a:prstGeom prst="rect">
              <a:avLst/>
            </a:prstGeom>
            <a:noFill/>
            <a:ln>
              <a:noFill/>
            </a:ln>
          </p:spPr>
          <p:txBody>
            <a:bodyPr wrap="square" rtlCol="0">
              <a:spAutoFit/>
            </a:bodyPr>
            <a:lstStyle/>
            <a:p>
              <a:r>
                <a:rPr lang="en-IN" sz="2000" dirty="0">
                  <a:solidFill>
                    <a:schemeClr val="bg1"/>
                  </a:solidFill>
                </a:rPr>
                <a:t>www.m365event.com</a:t>
              </a:r>
              <a:endParaRPr lang="en-US" sz="2000" dirty="0">
                <a:solidFill>
                  <a:schemeClr val="bg1"/>
                </a:solidFill>
              </a:endParaRPr>
            </a:p>
          </p:txBody>
        </p:sp>
        <p:pic>
          <p:nvPicPr>
            <p:cNvPr id="35" name="Picture 34">
              <a:extLst>
                <a:ext uri="{FF2B5EF4-FFF2-40B4-BE49-F238E27FC236}">
                  <a16:creationId xmlns:a16="http://schemas.microsoft.com/office/drawing/2014/main" id="{A50B0D34-CB98-A05C-29C4-8B94E4095A69}"/>
                </a:ext>
              </a:extLst>
            </p:cNvPr>
            <p:cNvPicPr>
              <a:picLocks noChangeAspect="1"/>
            </p:cNvPicPr>
            <p:nvPr userDrawn="1"/>
          </p:nvPicPr>
          <p:blipFill>
            <a:blip r:embed="rId2">
              <a:lum bright="70000" contrast="-70000"/>
              <a:alphaModFix/>
            </a:blip>
            <a:stretch>
              <a:fillRect/>
            </a:stretch>
          </p:blipFill>
          <p:spPr>
            <a:xfrm flipH="1">
              <a:off x="9136950" y="6322445"/>
              <a:ext cx="634901" cy="410830"/>
            </a:xfrm>
            <a:prstGeom prst="rect">
              <a:avLst/>
            </a:prstGeom>
          </p:spPr>
        </p:pic>
      </p:grpSp>
      <p:pic>
        <p:nvPicPr>
          <p:cNvPr id="3" name="Picture 2" descr="Calendar&#10;&#10;Description automatically generated">
            <a:extLst>
              <a:ext uri="{FF2B5EF4-FFF2-40B4-BE49-F238E27FC236}">
                <a16:creationId xmlns:a16="http://schemas.microsoft.com/office/drawing/2014/main" id="{3B348BEB-0284-4E07-BEC7-6F5F725A0D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8706"/>
            <a:ext cx="12192000" cy="5939399"/>
          </a:xfrm>
          <a:prstGeom prst="rect">
            <a:avLst/>
          </a:prstGeom>
        </p:spPr>
      </p:pic>
      <p:grpSp>
        <p:nvGrpSpPr>
          <p:cNvPr id="2" name="Group 1">
            <a:extLst>
              <a:ext uri="{FF2B5EF4-FFF2-40B4-BE49-F238E27FC236}">
                <a16:creationId xmlns:a16="http://schemas.microsoft.com/office/drawing/2014/main" id="{4ED4EDAF-9E1E-A43A-0B6F-082F46F4EB29}"/>
              </a:ext>
            </a:extLst>
          </p:cNvPr>
          <p:cNvGrpSpPr/>
          <p:nvPr userDrawn="1"/>
        </p:nvGrpSpPr>
        <p:grpSpPr>
          <a:xfrm>
            <a:off x="208836" y="6034328"/>
            <a:ext cx="11591447" cy="742684"/>
            <a:chOff x="298700" y="5963164"/>
            <a:chExt cx="11591447" cy="742684"/>
          </a:xfrm>
        </p:grpSpPr>
        <p:pic>
          <p:nvPicPr>
            <p:cNvPr id="4" name="Picture 3" descr="Logo&#10;&#10;Description automatically generated">
              <a:extLst>
                <a:ext uri="{FF2B5EF4-FFF2-40B4-BE49-F238E27FC236}">
                  <a16:creationId xmlns:a16="http://schemas.microsoft.com/office/drawing/2014/main" id="{11F5B10B-DF6E-F60F-C54C-DB92BFE815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431220" y="6119560"/>
              <a:ext cx="1225055" cy="472778"/>
            </a:xfrm>
            <a:prstGeom prst="rect">
              <a:avLst/>
            </a:prstGeom>
          </p:spPr>
        </p:pic>
        <p:pic>
          <p:nvPicPr>
            <p:cNvPr id="5" name="Picture 4" descr="Logo, company name">
              <a:extLst>
                <a:ext uri="{FF2B5EF4-FFF2-40B4-BE49-F238E27FC236}">
                  <a16:creationId xmlns:a16="http://schemas.microsoft.com/office/drawing/2014/main" id="{108AE8D9-2887-D1A3-F147-E658F568BDE2}"/>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88" t="10423" r="3927" b="19435"/>
            <a:stretch/>
          </p:blipFill>
          <p:spPr>
            <a:xfrm>
              <a:off x="298700" y="6118433"/>
              <a:ext cx="1124175" cy="470675"/>
            </a:xfrm>
            <a:prstGeom prst="rect">
              <a:avLst/>
            </a:prstGeom>
          </p:spPr>
        </p:pic>
        <p:grpSp>
          <p:nvGrpSpPr>
            <p:cNvPr id="7" name="Group 6">
              <a:extLst>
                <a:ext uri="{FF2B5EF4-FFF2-40B4-BE49-F238E27FC236}">
                  <a16:creationId xmlns:a16="http://schemas.microsoft.com/office/drawing/2014/main" id="{0F5C0071-5443-551B-A5D2-C5E1D3441FDE}"/>
                </a:ext>
              </a:extLst>
            </p:cNvPr>
            <p:cNvGrpSpPr/>
            <p:nvPr userDrawn="1"/>
          </p:nvGrpSpPr>
          <p:grpSpPr>
            <a:xfrm>
              <a:off x="2993271" y="6031840"/>
              <a:ext cx="1657800" cy="542850"/>
              <a:chOff x="6190800" y="6102456"/>
              <a:chExt cx="2000250" cy="567121"/>
            </a:xfrm>
          </p:grpSpPr>
          <p:sp>
            <p:nvSpPr>
              <p:cNvPr id="38" name="Rectangle 37">
                <a:extLst>
                  <a:ext uri="{FF2B5EF4-FFF2-40B4-BE49-F238E27FC236}">
                    <a16:creationId xmlns:a16="http://schemas.microsoft.com/office/drawing/2014/main" id="{DFF99A48-BEFA-B47A-79C0-5D2CF1D3F025}"/>
                  </a:ext>
                </a:extLst>
              </p:cNvPr>
              <p:cNvSpPr/>
              <p:nvPr userDrawn="1"/>
            </p:nvSpPr>
            <p:spPr>
              <a:xfrm>
                <a:off x="6190800" y="6102456"/>
                <a:ext cx="2000250" cy="5671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6" descr="JPOWER">
                <a:extLst>
                  <a:ext uri="{FF2B5EF4-FFF2-40B4-BE49-F238E27FC236}">
                    <a16:creationId xmlns:a16="http://schemas.microsoft.com/office/drawing/2014/main" id="{ACFBB3EC-0DB0-B73A-0D0F-4B58F13FB88F}"/>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324150" y="6285304"/>
                <a:ext cx="1733550" cy="2667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F3E83413-783F-870B-D12E-353CEC0A26FF}"/>
                </a:ext>
              </a:extLst>
            </p:cNvPr>
            <p:cNvGrpSpPr/>
            <p:nvPr userDrawn="1"/>
          </p:nvGrpSpPr>
          <p:grpSpPr>
            <a:xfrm>
              <a:off x="4662228" y="6020402"/>
              <a:ext cx="1859939" cy="631231"/>
              <a:chOff x="7848601" y="4021702"/>
              <a:chExt cx="1657800" cy="542850"/>
            </a:xfrm>
          </p:grpSpPr>
          <p:sp>
            <p:nvSpPr>
              <p:cNvPr id="36" name="Rectangle 35">
                <a:extLst>
                  <a:ext uri="{FF2B5EF4-FFF2-40B4-BE49-F238E27FC236}">
                    <a16:creationId xmlns:a16="http://schemas.microsoft.com/office/drawing/2014/main" id="{F6D4D95B-CDEC-0F59-31D7-9ECD45C61F40}"/>
                  </a:ext>
                </a:extLst>
              </p:cNvPr>
              <p:cNvSpPr/>
              <p:nvPr userDrawn="1"/>
            </p:nvSpPr>
            <p:spPr>
              <a:xfrm>
                <a:off x="7848601" y="4021702"/>
                <a:ext cx="1657800" cy="542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7" name="Picture 10" descr="Microsoft">
                <a:extLst>
                  <a:ext uri="{FF2B5EF4-FFF2-40B4-BE49-F238E27FC236}">
                    <a16:creationId xmlns:a16="http://schemas.microsoft.com/office/drawing/2014/main" id="{A1EF7B10-7135-2010-CCBE-79DC29D95746}"/>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985894" y="4152900"/>
                <a:ext cx="1389804" cy="2779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42B59595-A203-7D48-003F-2CB6A84F39DA}"/>
                </a:ext>
              </a:extLst>
            </p:cNvPr>
            <p:cNvGrpSpPr/>
            <p:nvPr userDrawn="1"/>
          </p:nvGrpSpPr>
          <p:grpSpPr>
            <a:xfrm>
              <a:off x="7525577" y="5963164"/>
              <a:ext cx="2294183" cy="742684"/>
              <a:chOff x="9763126" y="2809875"/>
              <a:chExt cx="1657800" cy="468802"/>
            </a:xfrm>
          </p:grpSpPr>
          <p:sp>
            <p:nvSpPr>
              <p:cNvPr id="22" name="Rectangle 21">
                <a:extLst>
                  <a:ext uri="{FF2B5EF4-FFF2-40B4-BE49-F238E27FC236}">
                    <a16:creationId xmlns:a16="http://schemas.microsoft.com/office/drawing/2014/main" id="{78AFD1BA-CFA0-9403-3DC8-81C46BC19359}"/>
                  </a:ext>
                </a:extLst>
              </p:cNvPr>
              <p:cNvSpPr/>
              <p:nvPr userDrawn="1"/>
            </p:nvSpPr>
            <p:spPr>
              <a:xfrm>
                <a:off x="9763126" y="2809875"/>
                <a:ext cx="1657800" cy="4688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12" descr="Rapid Circle">
                <a:extLst>
                  <a:ext uri="{FF2B5EF4-FFF2-40B4-BE49-F238E27FC236}">
                    <a16:creationId xmlns:a16="http://schemas.microsoft.com/office/drawing/2014/main" id="{01B31B36-29CE-6D17-C0B0-14D234F36B66}"/>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9935853" y="2954798"/>
                <a:ext cx="1312346" cy="1789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E4FBE89-813A-2A77-8FB9-9D32C457ABBA}"/>
                </a:ext>
              </a:extLst>
            </p:cNvPr>
            <p:cNvGrpSpPr/>
            <p:nvPr userDrawn="1"/>
          </p:nvGrpSpPr>
          <p:grpSpPr>
            <a:xfrm>
              <a:off x="9713323" y="6062838"/>
              <a:ext cx="1019175" cy="542850"/>
              <a:chOff x="7038975" y="1325546"/>
              <a:chExt cx="2600776" cy="1387849"/>
            </a:xfrm>
          </p:grpSpPr>
          <p:sp>
            <p:nvSpPr>
              <p:cNvPr id="19" name="Rectangle 18">
                <a:extLst>
                  <a:ext uri="{FF2B5EF4-FFF2-40B4-BE49-F238E27FC236}">
                    <a16:creationId xmlns:a16="http://schemas.microsoft.com/office/drawing/2014/main" id="{367344AE-2916-4560-28AE-42E45611ABDF}"/>
                  </a:ext>
                </a:extLst>
              </p:cNvPr>
              <p:cNvSpPr/>
              <p:nvPr userDrawn="1"/>
            </p:nvSpPr>
            <p:spPr>
              <a:xfrm>
                <a:off x="7038975" y="1325546"/>
                <a:ext cx="2600776" cy="13878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14" descr="SOHO DRAGON">
                <a:extLst>
                  <a:ext uri="{FF2B5EF4-FFF2-40B4-BE49-F238E27FC236}">
                    <a16:creationId xmlns:a16="http://schemas.microsoft.com/office/drawing/2014/main" id="{8332ECD4-AB2B-FCF3-3D7B-E0BFA4B37237}"/>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93424" y="1446500"/>
                <a:ext cx="2291878" cy="11459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B82ABE3E-7F6C-F2F8-EBAF-588FBEEC8C0A}"/>
                </a:ext>
              </a:extLst>
            </p:cNvPr>
            <p:cNvGrpSpPr/>
            <p:nvPr userDrawn="1"/>
          </p:nvGrpSpPr>
          <p:grpSpPr>
            <a:xfrm>
              <a:off x="1434032" y="6062838"/>
              <a:ext cx="1558643" cy="581866"/>
              <a:chOff x="7671858" y="4144606"/>
              <a:chExt cx="2472267" cy="874632"/>
            </a:xfrm>
          </p:grpSpPr>
          <p:sp>
            <p:nvSpPr>
              <p:cNvPr id="15" name="Rectangle 14">
                <a:extLst>
                  <a:ext uri="{FF2B5EF4-FFF2-40B4-BE49-F238E27FC236}">
                    <a16:creationId xmlns:a16="http://schemas.microsoft.com/office/drawing/2014/main" id="{377514B2-88A4-CD78-09A6-0073310FC607}"/>
                  </a:ext>
                </a:extLst>
              </p:cNvPr>
              <p:cNvSpPr/>
              <p:nvPr userDrawn="1"/>
            </p:nvSpPr>
            <p:spPr>
              <a:xfrm>
                <a:off x="7671858" y="4144606"/>
                <a:ext cx="2472267" cy="8746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Graphic 17">
                <a:extLst>
                  <a:ext uri="{FF2B5EF4-FFF2-40B4-BE49-F238E27FC236}">
                    <a16:creationId xmlns:a16="http://schemas.microsoft.com/office/drawing/2014/main" id="{DAC40EE2-8392-1F18-7906-1DB8568F91C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98328" y="4306376"/>
                <a:ext cx="2219325" cy="557365"/>
              </a:xfrm>
              <a:prstGeom prst="rect">
                <a:avLst/>
              </a:prstGeom>
            </p:spPr>
          </p:pic>
        </p:grpSp>
        <p:pic>
          <p:nvPicPr>
            <p:cNvPr id="14" name="Picture 13" descr="Logo&#10;&#10;Description automatically generated">
              <a:extLst>
                <a:ext uri="{FF2B5EF4-FFF2-40B4-BE49-F238E27FC236}">
                  <a16:creationId xmlns:a16="http://schemas.microsoft.com/office/drawing/2014/main" id="{5952B2F9-1A4B-1176-C31E-98F24D28BD68}"/>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885393" y="6089119"/>
              <a:ext cx="1004754" cy="503219"/>
            </a:xfrm>
            <a:prstGeom prst="rect">
              <a:avLst/>
            </a:prstGeom>
          </p:spPr>
        </p:pic>
      </p:grpSp>
      <p:pic>
        <p:nvPicPr>
          <p:cNvPr id="40" name="Picture 2">
            <a:extLst>
              <a:ext uri="{FF2B5EF4-FFF2-40B4-BE49-F238E27FC236}">
                <a16:creationId xmlns:a16="http://schemas.microsoft.com/office/drawing/2014/main" id="{5675ECDD-9112-A6A4-409C-5D26EDA804B6}"/>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1232087" y="302952"/>
            <a:ext cx="568196" cy="624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27803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EE6A7-C490-4144-94E8-295B01B78694}"/>
              </a:ext>
            </a:extLst>
          </p:cNvPr>
          <p:cNvSpPr>
            <a:spLocks noGrp="1"/>
          </p:cNvSpPr>
          <p:nvPr>
            <p:ph type="title"/>
          </p:nvPr>
        </p:nvSpPr>
        <p:spPr>
          <a:xfrm>
            <a:off x="486376" y="613821"/>
            <a:ext cx="11219247"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61DC6-77B3-45D7-9B30-ED0FD22CB6F6}"/>
              </a:ext>
            </a:extLst>
          </p:cNvPr>
          <p:cNvSpPr>
            <a:spLocks noGrp="1"/>
          </p:cNvSpPr>
          <p:nvPr>
            <p:ph idx="1"/>
          </p:nvPr>
        </p:nvSpPr>
        <p:spPr>
          <a:xfrm>
            <a:off x="486377" y="1951604"/>
            <a:ext cx="11219246" cy="3622015"/>
          </a:xfrm>
        </p:spPr>
        <p:txBody>
          <a:bodyPr/>
          <a:lstStyle/>
          <a:p>
            <a:pPr lvl="0"/>
            <a:r>
              <a:rPr lang="en-US"/>
              <a:t>Click to edit Master text styles</a:t>
            </a:r>
          </a:p>
          <a:p>
            <a:pPr lvl="1"/>
            <a:r>
              <a:rPr lang="en-US"/>
              <a:t>Second level</a:t>
            </a:r>
          </a:p>
        </p:txBody>
      </p:sp>
      <p:sp>
        <p:nvSpPr>
          <p:cNvPr id="4" name="TextBox 3">
            <a:extLst>
              <a:ext uri="{FF2B5EF4-FFF2-40B4-BE49-F238E27FC236}">
                <a16:creationId xmlns:a16="http://schemas.microsoft.com/office/drawing/2014/main" id="{26ACEC4E-06B8-444A-AADA-BF51C3881D21}"/>
              </a:ext>
            </a:extLst>
          </p:cNvPr>
          <p:cNvSpPr txBox="1"/>
          <p:nvPr userDrawn="1"/>
        </p:nvSpPr>
        <p:spPr>
          <a:xfrm>
            <a:off x="8981162" y="648221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7057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6CC28F7D-B996-4290-9D76-8BC9AB641DD3}"/>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Your Heading Here</a:t>
            </a:r>
          </a:p>
        </p:txBody>
      </p:sp>
      <p:sp>
        <p:nvSpPr>
          <p:cNvPr id="35" name="Subtitle 2">
            <a:extLst>
              <a:ext uri="{FF2B5EF4-FFF2-40B4-BE49-F238E27FC236}">
                <a16:creationId xmlns:a16="http://schemas.microsoft.com/office/drawing/2014/main" id="{AEFE3ACC-B452-43BA-8187-550D9F9CC037}"/>
              </a:ext>
            </a:extLst>
          </p:cNvPr>
          <p:cNvSpPr>
            <a:spLocks noGrp="1"/>
          </p:cNvSpPr>
          <p:nvPr>
            <p:ph type="subTitle" idx="1" hasCustomPrompt="1"/>
          </p:nvPr>
        </p:nvSpPr>
        <p:spPr>
          <a:xfrm>
            <a:off x="1524000" y="36782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Your Subheading Here</a:t>
            </a:r>
          </a:p>
        </p:txBody>
      </p:sp>
    </p:spTree>
    <p:extLst>
      <p:ext uri="{BB962C8B-B14F-4D97-AF65-F5344CB8AC3E}">
        <p14:creationId xmlns:p14="http://schemas.microsoft.com/office/powerpoint/2010/main" val="47831143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A151-07CC-4F1B-A45E-D1B8962FB5B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4816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0ADEB-7BFB-4458-B01A-EE9F2507145D}"/>
              </a:ext>
            </a:extLst>
          </p:cNvPr>
          <p:cNvSpPr>
            <a:spLocks noGrp="1"/>
          </p:cNvSpPr>
          <p:nvPr>
            <p:ph type="title"/>
          </p:nvPr>
        </p:nvSpPr>
        <p:spPr>
          <a:xfrm>
            <a:off x="471182" y="616589"/>
            <a:ext cx="11219247" cy="1325563"/>
          </a:xfrm>
        </p:spPr>
        <p:txBody>
          <a:bodyPr/>
          <a:lstStyle/>
          <a:p>
            <a:r>
              <a:rPr lang="en-US"/>
              <a:t>Click to edit Master title style</a:t>
            </a:r>
            <a:endParaRPr lang="en-US" dirty="0"/>
          </a:p>
        </p:txBody>
      </p:sp>
      <p:sp>
        <p:nvSpPr>
          <p:cNvPr id="4" name="Content Placeholder 2">
            <a:extLst>
              <a:ext uri="{FF2B5EF4-FFF2-40B4-BE49-F238E27FC236}">
                <a16:creationId xmlns:a16="http://schemas.microsoft.com/office/drawing/2014/main" id="{9EC7D25D-83FF-4B62-BAD9-7E8C1B2C0428}"/>
              </a:ext>
            </a:extLst>
          </p:cNvPr>
          <p:cNvSpPr>
            <a:spLocks noGrp="1"/>
          </p:cNvSpPr>
          <p:nvPr>
            <p:ph idx="1"/>
          </p:nvPr>
        </p:nvSpPr>
        <p:spPr>
          <a:xfrm>
            <a:off x="471182" y="2843831"/>
            <a:ext cx="11219247" cy="2935967"/>
          </a:xfrm>
        </p:spPr>
        <p:txBody>
          <a:bodyPr/>
          <a:lstStyle/>
          <a:p>
            <a:pPr lvl="0"/>
            <a:r>
              <a:rPr lang="en-US"/>
              <a:t>Click to edit Master text styles</a:t>
            </a:r>
          </a:p>
          <a:p>
            <a:pPr lvl="1"/>
            <a:r>
              <a:rPr lang="en-US"/>
              <a:t>Second level</a:t>
            </a:r>
          </a:p>
        </p:txBody>
      </p:sp>
      <p:sp>
        <p:nvSpPr>
          <p:cNvPr id="6" name="Text Placeholder 2">
            <a:extLst>
              <a:ext uri="{FF2B5EF4-FFF2-40B4-BE49-F238E27FC236}">
                <a16:creationId xmlns:a16="http://schemas.microsoft.com/office/drawing/2014/main" id="{38319C3E-4E8A-4FCC-9202-D91D7EA1671B}"/>
              </a:ext>
            </a:extLst>
          </p:cNvPr>
          <p:cNvSpPr>
            <a:spLocks noGrp="1"/>
          </p:cNvSpPr>
          <p:nvPr>
            <p:ph type="body" idx="10"/>
          </p:nvPr>
        </p:nvSpPr>
        <p:spPr>
          <a:xfrm>
            <a:off x="471182" y="2125910"/>
            <a:ext cx="11219247" cy="534163"/>
          </a:xfrm>
        </p:spPr>
        <p:txBody>
          <a:bodyPr anchor="b"/>
          <a:lstStyle>
            <a:lvl1pPr marL="0" indent="0">
              <a:buNone/>
              <a:defRPr sz="2400" b="1">
                <a:solidFill>
                  <a:schemeClr val="tx2">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667502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F50CD-34C9-4F90-878B-4D337A9991D4}"/>
              </a:ext>
            </a:extLst>
          </p:cNvPr>
          <p:cNvSpPr>
            <a:spLocks noGrp="1"/>
          </p:cNvSpPr>
          <p:nvPr>
            <p:ph type="title"/>
          </p:nvPr>
        </p:nvSpPr>
        <p:spPr>
          <a:xfrm>
            <a:off x="350836" y="375284"/>
            <a:ext cx="5181600" cy="1938992"/>
          </a:xfrm>
        </p:spPr>
        <p:txBody>
          <a:bodyPr tIns="548640" bIns="0" anchor="b">
            <a:noAutofit/>
          </a:bodyPr>
          <a:lstStyle>
            <a:lvl1pPr>
              <a:lnSpc>
                <a:spcPct val="100000"/>
              </a:lnSpc>
              <a:defRPr sz="5000">
                <a:solidFill>
                  <a:srgbClr val="7030A0"/>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65FB367-6301-4C9B-90D2-E466AB2C54C5}"/>
              </a:ext>
            </a:extLst>
          </p:cNvPr>
          <p:cNvSpPr>
            <a:spLocks noGrp="1"/>
          </p:cNvSpPr>
          <p:nvPr>
            <p:ph sz="half" idx="1"/>
          </p:nvPr>
        </p:nvSpPr>
        <p:spPr>
          <a:xfrm>
            <a:off x="350836" y="2507673"/>
            <a:ext cx="5181600" cy="3334327"/>
          </a:xfrm>
        </p:spPr>
        <p:txBody>
          <a:bodyPr/>
          <a:lstStyle>
            <a:lvl1pPr>
              <a:defRPr lang="en-US" sz="2200" dirty="0" smtClean="0"/>
            </a:lvl1pPr>
            <a:lvl2pPr>
              <a:defRPr sz="1800"/>
            </a:lvl2pPr>
            <a:lvl3pPr>
              <a:defRPr sz="1500"/>
            </a:lvl3pPr>
          </a:lstStyle>
          <a:p>
            <a:pPr lvl="0"/>
            <a:r>
              <a:rPr lang="en-US"/>
              <a:t>Click to edit Master text styles</a:t>
            </a:r>
          </a:p>
          <a:p>
            <a:pPr lvl="1"/>
            <a:r>
              <a:rPr lang="en-US"/>
              <a:t>Second level</a:t>
            </a:r>
          </a:p>
          <a:p>
            <a:pPr lvl="2"/>
            <a:r>
              <a:rPr lang="en-US"/>
              <a:t>Third level</a:t>
            </a:r>
          </a:p>
        </p:txBody>
      </p:sp>
      <p:pic>
        <p:nvPicPr>
          <p:cNvPr id="9" name="Picture 8" descr="A picture containing outdoor, city, day&#10;&#10;Description automatically generated">
            <a:extLst>
              <a:ext uri="{FF2B5EF4-FFF2-40B4-BE49-F238E27FC236}">
                <a16:creationId xmlns:a16="http://schemas.microsoft.com/office/drawing/2014/main" id="{EEDCB92F-AB4C-71F3-3099-958BCDD39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1401" t="5472" r="26507" b="7803"/>
          <a:stretch/>
        </p:blipFill>
        <p:spPr>
          <a:xfrm>
            <a:off x="5848350" y="0"/>
            <a:ext cx="6343651" cy="5947587"/>
          </a:xfrm>
          <a:prstGeom prst="rect">
            <a:avLst/>
          </a:prstGeom>
        </p:spPr>
      </p:pic>
    </p:spTree>
    <p:extLst>
      <p:ext uri="{BB962C8B-B14F-4D97-AF65-F5344CB8AC3E}">
        <p14:creationId xmlns:p14="http://schemas.microsoft.com/office/powerpoint/2010/main" val="283308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3FBCC-4F00-46D5-BD83-273C27DDC4A2}"/>
              </a:ext>
            </a:extLst>
          </p:cNvPr>
          <p:cNvSpPr>
            <a:spLocks noGrp="1"/>
          </p:cNvSpPr>
          <p:nvPr>
            <p:ph type="title"/>
          </p:nvPr>
        </p:nvSpPr>
        <p:spPr>
          <a:xfrm>
            <a:off x="838200" y="841058"/>
            <a:ext cx="105156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71F51EA-C2A6-4D19-B01A-13FD4236EF32}"/>
              </a:ext>
            </a:extLst>
          </p:cNvPr>
          <p:cNvSpPr>
            <a:spLocks noGrp="1"/>
          </p:cNvSpPr>
          <p:nvPr>
            <p:ph type="body" idx="1"/>
          </p:nvPr>
        </p:nvSpPr>
        <p:spPr>
          <a:xfrm>
            <a:off x="838200" y="372078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71147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8FA7-D006-44F4-936E-5FEA02BFE7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CA53C04-953C-4B01-A3CB-79C98E669B66}"/>
              </a:ext>
            </a:extLst>
          </p:cNvPr>
          <p:cNvSpPr>
            <a:spLocks noGrp="1"/>
          </p:cNvSpPr>
          <p:nvPr>
            <p:ph type="body" idx="1"/>
          </p:nvPr>
        </p:nvSpPr>
        <p:spPr>
          <a:xfrm>
            <a:off x="836610"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90C1B-F265-4B58-A49F-AAF1DF8AF89C}"/>
              </a:ext>
            </a:extLst>
          </p:cNvPr>
          <p:cNvSpPr>
            <a:spLocks noGrp="1"/>
          </p:cNvSpPr>
          <p:nvPr>
            <p:ph sz="half" idx="2"/>
          </p:nvPr>
        </p:nvSpPr>
        <p:spPr>
          <a:xfrm>
            <a:off x="836611" y="2960052"/>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8224B503-96AB-47A1-9837-0765D2F2B58F}"/>
              </a:ext>
            </a:extLst>
          </p:cNvPr>
          <p:cNvSpPr>
            <a:spLocks noGrp="1"/>
          </p:cNvSpPr>
          <p:nvPr>
            <p:ph type="body" idx="13"/>
          </p:nvPr>
        </p:nvSpPr>
        <p:spPr>
          <a:xfrm>
            <a:off x="6197605" y="1866265"/>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A92E0A0D-6D70-4682-8616-C5B7F92DAD4B}"/>
              </a:ext>
            </a:extLst>
          </p:cNvPr>
          <p:cNvSpPr>
            <a:spLocks noGrp="1"/>
          </p:cNvSpPr>
          <p:nvPr>
            <p:ph sz="half" idx="14"/>
          </p:nvPr>
        </p:nvSpPr>
        <p:spPr>
          <a:xfrm>
            <a:off x="6197604" y="2960051"/>
            <a:ext cx="5157787" cy="2969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972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B7415-2C33-4192-A9B0-A6CE7F32F2D5}"/>
              </a:ext>
            </a:extLst>
          </p:cNvPr>
          <p:cNvSpPr>
            <a:spLocks noGrp="1"/>
          </p:cNvSpPr>
          <p:nvPr>
            <p:ph type="title"/>
          </p:nvPr>
        </p:nvSpPr>
        <p:spPr>
          <a:xfrm>
            <a:off x="471182" y="949101"/>
            <a:ext cx="11219247"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8543561-0D89-4A62-8CEE-1B8F8860FF1D}"/>
              </a:ext>
            </a:extLst>
          </p:cNvPr>
          <p:cNvSpPr>
            <a:spLocks noGrp="1"/>
          </p:cNvSpPr>
          <p:nvPr>
            <p:ph type="body" idx="1"/>
          </p:nvPr>
        </p:nvSpPr>
        <p:spPr>
          <a:xfrm>
            <a:off x="471183" y="2286884"/>
            <a:ext cx="11219246" cy="36220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Picture 10" descr="Background pattern&#10;&#10;Description automatically generated">
            <a:extLst>
              <a:ext uri="{FF2B5EF4-FFF2-40B4-BE49-F238E27FC236}">
                <a16:creationId xmlns:a16="http://schemas.microsoft.com/office/drawing/2014/main" id="{1F89563E-7462-C899-92C8-2A1BBB3BEF6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5921119"/>
            <a:ext cx="12192000" cy="936881"/>
          </a:xfrm>
          <a:prstGeom prst="rect">
            <a:avLst/>
          </a:prstGeom>
        </p:spPr>
      </p:pic>
      <p:pic>
        <p:nvPicPr>
          <p:cNvPr id="15" name="Picture 14" descr="Logo&#10;&#10;Description automatically generated">
            <a:extLst>
              <a:ext uri="{FF2B5EF4-FFF2-40B4-BE49-F238E27FC236}">
                <a16:creationId xmlns:a16="http://schemas.microsoft.com/office/drawing/2014/main" id="{5134FA10-5F75-B367-7059-A246992789CC}"/>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17088" y="6213678"/>
            <a:ext cx="1557408" cy="376205"/>
          </a:xfrm>
          <a:prstGeom prst="rect">
            <a:avLst/>
          </a:prstGeom>
        </p:spPr>
      </p:pic>
      <p:sp>
        <p:nvSpPr>
          <p:cNvPr id="16" name="TextBox 15">
            <a:extLst>
              <a:ext uri="{FF2B5EF4-FFF2-40B4-BE49-F238E27FC236}">
                <a16:creationId xmlns:a16="http://schemas.microsoft.com/office/drawing/2014/main" id="{F99497A5-0A07-8DCE-1F87-447D5AF0AB0D}"/>
              </a:ext>
            </a:extLst>
          </p:cNvPr>
          <p:cNvSpPr txBox="1"/>
          <p:nvPr userDrawn="1"/>
        </p:nvSpPr>
        <p:spPr>
          <a:xfrm>
            <a:off x="4186237" y="6213678"/>
            <a:ext cx="3819526" cy="369332"/>
          </a:xfrm>
          <a:prstGeom prst="rect">
            <a:avLst/>
          </a:prstGeom>
          <a:noFill/>
        </p:spPr>
        <p:txBody>
          <a:bodyPr wrap="square" rtlCol="0">
            <a:spAutoFit/>
          </a:bodyPr>
          <a:lstStyle/>
          <a:p>
            <a:r>
              <a:rPr lang="en-IN" b="1" dirty="0">
                <a:solidFill>
                  <a:schemeClr val="bg1"/>
                </a:solidFill>
              </a:rPr>
              <a:t>M365 SATURDAY BANGLORE</a:t>
            </a:r>
            <a:r>
              <a:rPr lang="en-IN" dirty="0">
                <a:solidFill>
                  <a:schemeClr val="bg1"/>
                </a:solidFill>
              </a:rPr>
              <a:t> 2022</a:t>
            </a:r>
          </a:p>
        </p:txBody>
      </p:sp>
      <p:grpSp>
        <p:nvGrpSpPr>
          <p:cNvPr id="19" name="Group 18">
            <a:extLst>
              <a:ext uri="{FF2B5EF4-FFF2-40B4-BE49-F238E27FC236}">
                <a16:creationId xmlns:a16="http://schemas.microsoft.com/office/drawing/2014/main" id="{3AF7729C-C784-C5A5-FC80-C0B7B52DB047}"/>
              </a:ext>
            </a:extLst>
          </p:cNvPr>
          <p:cNvGrpSpPr/>
          <p:nvPr userDrawn="1"/>
        </p:nvGrpSpPr>
        <p:grpSpPr>
          <a:xfrm>
            <a:off x="9643968" y="6213678"/>
            <a:ext cx="2233708" cy="307777"/>
            <a:chOff x="9221367" y="6310225"/>
            <a:chExt cx="3462536" cy="307777"/>
          </a:xfrm>
        </p:grpSpPr>
        <p:sp>
          <p:nvSpPr>
            <p:cNvPr id="20" name="TextBox 19">
              <a:extLst>
                <a:ext uri="{FF2B5EF4-FFF2-40B4-BE49-F238E27FC236}">
                  <a16:creationId xmlns:a16="http://schemas.microsoft.com/office/drawing/2014/main" id="{55D2201B-E57D-8B5B-8C47-C09119E0703D}"/>
                </a:ext>
              </a:extLst>
            </p:cNvPr>
            <p:cNvSpPr txBox="1"/>
            <p:nvPr userDrawn="1"/>
          </p:nvSpPr>
          <p:spPr>
            <a:xfrm>
              <a:off x="9630564" y="6310225"/>
              <a:ext cx="3053339" cy="307777"/>
            </a:xfrm>
            <a:prstGeom prst="rect">
              <a:avLst/>
            </a:prstGeom>
            <a:noFill/>
            <a:ln>
              <a:noFill/>
            </a:ln>
          </p:spPr>
          <p:txBody>
            <a:bodyPr wrap="square" rtlCol="0">
              <a:spAutoFit/>
            </a:bodyPr>
            <a:lstStyle/>
            <a:p>
              <a:r>
                <a:rPr lang="en-IN" sz="1400" dirty="0">
                  <a:solidFill>
                    <a:schemeClr val="bg1"/>
                  </a:solidFill>
                </a:rPr>
                <a:t>www.m365event.com</a:t>
              </a:r>
              <a:endParaRPr lang="en-US" sz="1400" dirty="0">
                <a:solidFill>
                  <a:schemeClr val="bg1"/>
                </a:solidFill>
              </a:endParaRPr>
            </a:p>
          </p:txBody>
        </p:sp>
        <p:pic>
          <p:nvPicPr>
            <p:cNvPr id="21" name="Picture 20">
              <a:extLst>
                <a:ext uri="{FF2B5EF4-FFF2-40B4-BE49-F238E27FC236}">
                  <a16:creationId xmlns:a16="http://schemas.microsoft.com/office/drawing/2014/main" id="{3DCF087A-B572-538C-502B-0CF13697FADE}"/>
                </a:ext>
              </a:extLst>
            </p:cNvPr>
            <p:cNvPicPr>
              <a:picLocks noChangeAspect="1"/>
            </p:cNvPicPr>
            <p:nvPr userDrawn="1"/>
          </p:nvPicPr>
          <p:blipFill>
            <a:blip r:embed="rId15">
              <a:lum bright="70000" contrast="-70000"/>
              <a:alphaModFix/>
            </a:blip>
            <a:stretch>
              <a:fillRect/>
            </a:stretch>
          </p:blipFill>
          <p:spPr>
            <a:xfrm flipH="1">
              <a:off x="9221367" y="6322446"/>
              <a:ext cx="456755" cy="295556"/>
            </a:xfrm>
            <a:prstGeom prst="rect">
              <a:avLst/>
            </a:prstGeom>
          </p:spPr>
        </p:pic>
      </p:grpSp>
      <p:pic>
        <p:nvPicPr>
          <p:cNvPr id="4" name="Picture 2">
            <a:extLst>
              <a:ext uri="{FF2B5EF4-FFF2-40B4-BE49-F238E27FC236}">
                <a16:creationId xmlns:a16="http://schemas.microsoft.com/office/drawing/2014/main" id="{1CCB3EFA-6D84-BB55-0E28-06F38CA298A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3692759" y="6142084"/>
            <a:ext cx="458409" cy="503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60810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0" r:id="rId3"/>
    <p:sldLayoutId id="2147483649" r:id="rId4"/>
    <p:sldLayoutId id="2147483654" r:id="rId5"/>
    <p:sldLayoutId id="2147483659" r:id="rId6"/>
    <p:sldLayoutId id="2147483652" r:id="rId7"/>
    <p:sldLayoutId id="2147483651" r:id="rId8"/>
    <p:sldLayoutId id="2147483653" r:id="rId9"/>
    <p:sldLayoutId id="2147483656" r:id="rId10"/>
    <p:sldLayoutId id="2147483657" r:id="rId11"/>
  </p:sldLayoutIdLst>
  <p:txStyles>
    <p:title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svg"/><Relationship Id="rId2" Type="http://schemas.openxmlformats.org/officeDocument/2006/relationships/image" Target="../media/image35.tiff"/><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14.png"/><Relationship Id="rId5" Type="http://schemas.openxmlformats.org/officeDocument/2006/relationships/image" Target="../media/image23.png"/><Relationship Id="rId10" Type="http://schemas.openxmlformats.org/officeDocument/2006/relationships/image" Target="../media/image11.jpeg"/><Relationship Id="rId4" Type="http://schemas.openxmlformats.org/officeDocument/2006/relationships/image" Target="../media/image8.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603229B-88C1-44DA-9C96-5637D1EE983A}"/>
              </a:ext>
            </a:extLst>
          </p:cNvPr>
          <p:cNvSpPr txBox="1"/>
          <p:nvPr/>
        </p:nvSpPr>
        <p:spPr>
          <a:xfrm>
            <a:off x="4804904" y="5935786"/>
            <a:ext cx="2582193" cy="276999"/>
          </a:xfrm>
          <a:prstGeom prst="rect">
            <a:avLst/>
          </a:prstGeom>
          <a:noFill/>
        </p:spPr>
        <p:txBody>
          <a:bodyPr wrap="square" rtlCol="0">
            <a:spAutoFit/>
          </a:bodyPr>
          <a:lstStyle/>
          <a:p>
            <a:pPr algn="ctr"/>
            <a:r>
              <a:rPr lang="en-US" sz="1200" b="1" dirty="0">
                <a:solidFill>
                  <a:schemeClr val="bg1"/>
                </a:solidFill>
              </a:rPr>
              <a:t>Sponsored and Supported by:</a:t>
            </a:r>
          </a:p>
        </p:txBody>
      </p:sp>
      <p:pic>
        <p:nvPicPr>
          <p:cNvPr id="12" name="Picture 2" descr="Microsoft logos PNG images free download">
            <a:extLst>
              <a:ext uri="{FF2B5EF4-FFF2-40B4-BE49-F238E27FC236}">
                <a16:creationId xmlns:a16="http://schemas.microsoft.com/office/drawing/2014/main" id="{97AD4A49-F0F4-43CD-8B80-8BEDA8C5B3A6}"/>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4564899" y="10598867"/>
            <a:ext cx="252327" cy="928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B3A94EC-68E9-BBF2-B148-DE4045866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3268" y="822007"/>
            <a:ext cx="1568088" cy="1723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DB618AA-6E43-8477-427A-A385F522D95D}"/>
              </a:ext>
            </a:extLst>
          </p:cNvPr>
          <p:cNvSpPr txBox="1"/>
          <p:nvPr/>
        </p:nvSpPr>
        <p:spPr>
          <a:xfrm>
            <a:off x="9161417" y="4981302"/>
            <a:ext cx="2673531" cy="461665"/>
          </a:xfrm>
          <a:prstGeom prst="rect">
            <a:avLst/>
          </a:prstGeom>
          <a:noFill/>
        </p:spPr>
        <p:txBody>
          <a:bodyPr wrap="square" rtlCol="0">
            <a:spAutoFit/>
          </a:bodyPr>
          <a:lstStyle/>
          <a:p>
            <a:r>
              <a:rPr lang="en-IN" sz="2400" b="1" dirty="0">
                <a:solidFill>
                  <a:schemeClr val="bg1"/>
                </a:solidFill>
              </a:rPr>
              <a:t>3</a:t>
            </a:r>
            <a:r>
              <a:rPr lang="en-IN" sz="2400" b="1" baseline="30000" dirty="0">
                <a:solidFill>
                  <a:schemeClr val="bg1"/>
                </a:solidFill>
              </a:rPr>
              <a:t> </a:t>
            </a:r>
            <a:r>
              <a:rPr lang="en-IN" sz="2400" b="1" dirty="0">
                <a:solidFill>
                  <a:schemeClr val="bg1"/>
                </a:solidFill>
              </a:rPr>
              <a:t>December, 2022</a:t>
            </a:r>
          </a:p>
        </p:txBody>
      </p:sp>
    </p:spTree>
    <p:extLst>
      <p:ext uri="{BB962C8B-B14F-4D97-AF65-F5344CB8AC3E}">
        <p14:creationId xmlns:p14="http://schemas.microsoft.com/office/powerpoint/2010/main" val="204833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3912-086A-4670-B9AC-3A6F2128EF4F}"/>
              </a:ext>
            </a:extLst>
          </p:cNvPr>
          <p:cNvSpPr>
            <a:spLocks noGrp="1"/>
          </p:cNvSpPr>
          <p:nvPr>
            <p:ph type="title"/>
          </p:nvPr>
        </p:nvSpPr>
        <p:spPr>
          <a:xfrm>
            <a:off x="486376" y="613821"/>
            <a:ext cx="11219247" cy="1325563"/>
          </a:xfrm>
        </p:spPr>
        <p:txBody>
          <a:bodyPr anchor="ctr">
            <a:normAutofit/>
          </a:bodyPr>
          <a:lstStyle/>
          <a:p>
            <a:r>
              <a:rPr lang="en-US" dirty="0"/>
              <a:t>Why do we need SSO?</a:t>
            </a:r>
          </a:p>
        </p:txBody>
      </p:sp>
      <p:graphicFrame>
        <p:nvGraphicFramePr>
          <p:cNvPr id="5" name="Content Placeholder 2">
            <a:extLst>
              <a:ext uri="{FF2B5EF4-FFF2-40B4-BE49-F238E27FC236}">
                <a16:creationId xmlns:a16="http://schemas.microsoft.com/office/drawing/2014/main" id="{67B8A033-BD16-E875-6998-EAEA8B2182D0}"/>
              </a:ext>
            </a:extLst>
          </p:cNvPr>
          <p:cNvGraphicFramePr>
            <a:graphicFrameLocks noGrp="1"/>
          </p:cNvGraphicFramePr>
          <p:nvPr>
            <p:ph idx="1"/>
            <p:extLst>
              <p:ext uri="{D42A27DB-BD31-4B8C-83A1-F6EECF244321}">
                <p14:modId xmlns:p14="http://schemas.microsoft.com/office/powerpoint/2010/main" val="2935562861"/>
              </p:ext>
            </p:extLst>
          </p:nvPr>
        </p:nvGraphicFramePr>
        <p:xfrm>
          <a:off x="486377" y="1951604"/>
          <a:ext cx="11219246" cy="362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727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E275-DF4E-72DD-3AA7-523714E6FFAB}"/>
              </a:ext>
            </a:extLst>
          </p:cNvPr>
          <p:cNvSpPr>
            <a:spLocks noGrp="1"/>
          </p:cNvSpPr>
          <p:nvPr>
            <p:ph type="title"/>
          </p:nvPr>
        </p:nvSpPr>
        <p:spPr>
          <a:xfrm>
            <a:off x="839788" y="457200"/>
            <a:ext cx="7193167" cy="1600200"/>
          </a:xfrm>
        </p:spPr>
        <p:txBody>
          <a:bodyPr anchor="b">
            <a:normAutofit/>
          </a:bodyPr>
          <a:lstStyle/>
          <a:p>
            <a:r>
              <a:rPr lang="en-IN" sz="4400" dirty="0"/>
              <a:t>What is Teams SSO?</a:t>
            </a:r>
          </a:p>
        </p:txBody>
      </p:sp>
      <p:pic>
        <p:nvPicPr>
          <p:cNvPr id="2050" name="Picture 2" descr="In this diagram we see how a SSO-enabled Teams tab functions.">
            <a:extLst>
              <a:ext uri="{FF2B5EF4-FFF2-40B4-BE49-F238E27FC236}">
                <a16:creationId xmlns:a16="http://schemas.microsoft.com/office/drawing/2014/main" id="{1C76B079-A467-9802-2994-FBD2757E890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63701" y="1899804"/>
            <a:ext cx="7087830" cy="3969184"/>
          </a:xfrm>
          <a:prstGeom prst="rect">
            <a:avLst/>
          </a:prstGeom>
          <a:solidFill>
            <a:srgbClr val="FFFFFF"/>
          </a:solidFill>
        </p:spPr>
      </p:pic>
      <p:sp>
        <p:nvSpPr>
          <p:cNvPr id="3" name="Content Placeholder 2">
            <a:extLst>
              <a:ext uri="{FF2B5EF4-FFF2-40B4-BE49-F238E27FC236}">
                <a16:creationId xmlns:a16="http://schemas.microsoft.com/office/drawing/2014/main" id="{495C239F-5351-5F34-CA80-11580241E52C}"/>
              </a:ext>
            </a:extLst>
          </p:cNvPr>
          <p:cNvSpPr>
            <a:spLocks noGrp="1"/>
          </p:cNvSpPr>
          <p:nvPr>
            <p:ph type="body" sz="half" idx="2"/>
          </p:nvPr>
        </p:nvSpPr>
        <p:spPr>
          <a:xfrm>
            <a:off x="839788" y="2057400"/>
            <a:ext cx="3932237" cy="3811588"/>
          </a:xfrm>
        </p:spPr>
        <p:txBody>
          <a:bodyPr>
            <a:normAutofit/>
          </a:bodyPr>
          <a:lstStyle/>
          <a:p>
            <a:r>
              <a:rPr lang="en-US" sz="2400" b="0" i="0" dirty="0">
                <a:effectLst/>
              </a:rPr>
              <a:t>Teams SSO is when users can use a Microsoft Teams application with the same login they used when they signed into Microsoft Teams. The process is completely silent unless the application needs to ask the user to grant additional permissions.</a:t>
            </a:r>
            <a:endParaRPr lang="en-IN" sz="2400" dirty="0"/>
          </a:p>
        </p:txBody>
      </p:sp>
    </p:spTree>
    <p:extLst>
      <p:ext uri="{BB962C8B-B14F-4D97-AF65-F5344CB8AC3E}">
        <p14:creationId xmlns:p14="http://schemas.microsoft.com/office/powerpoint/2010/main" val="1355443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1640852-99A0-B62F-2B4D-129FAC61992D}"/>
              </a:ext>
            </a:extLst>
          </p:cNvPr>
          <p:cNvSpPr>
            <a:spLocks noGrp="1"/>
          </p:cNvSpPr>
          <p:nvPr>
            <p:ph type="title"/>
          </p:nvPr>
        </p:nvSpPr>
        <p:spPr>
          <a:xfrm>
            <a:off x="486376" y="613821"/>
            <a:ext cx="11219247" cy="1325563"/>
          </a:xfrm>
        </p:spPr>
        <p:txBody>
          <a:bodyPr/>
          <a:lstStyle/>
          <a:p>
            <a:r>
              <a:rPr lang="en-US" dirty="0"/>
              <a:t>Microsoft Teams extensibility points</a:t>
            </a:r>
          </a:p>
        </p:txBody>
      </p:sp>
      <p:sp>
        <p:nvSpPr>
          <p:cNvPr id="11" name="Content Placeholder 2">
            <a:extLst>
              <a:ext uri="{FF2B5EF4-FFF2-40B4-BE49-F238E27FC236}">
                <a16:creationId xmlns:a16="http://schemas.microsoft.com/office/drawing/2014/main" id="{CF9DFF27-99F1-10ED-E915-9557D248C8AE}"/>
              </a:ext>
            </a:extLst>
          </p:cNvPr>
          <p:cNvSpPr>
            <a:spLocks noGrp="1"/>
          </p:cNvSpPr>
          <p:nvPr>
            <p:ph idx="1"/>
          </p:nvPr>
        </p:nvSpPr>
        <p:spPr>
          <a:xfrm>
            <a:off x="486377" y="1951604"/>
            <a:ext cx="11219246" cy="3622015"/>
          </a:xfrm>
        </p:spPr>
        <p:txBody>
          <a:bodyPr/>
          <a:lstStyle/>
          <a:p>
            <a:r>
              <a:rPr lang="en-US" dirty="0"/>
              <a:t>Tabs</a:t>
            </a:r>
          </a:p>
          <a:p>
            <a:r>
              <a:rPr lang="en-US" dirty="0"/>
              <a:t>Bots</a:t>
            </a:r>
          </a:p>
          <a:p>
            <a:r>
              <a:rPr lang="en-US" dirty="0"/>
              <a:t>Message Extensions</a:t>
            </a:r>
          </a:p>
          <a:p>
            <a:r>
              <a:rPr lang="en-US" dirty="0"/>
              <a:t>Task Modules</a:t>
            </a:r>
          </a:p>
          <a:p>
            <a:r>
              <a:rPr lang="en-US" dirty="0"/>
              <a:t>Meeting Extensions</a:t>
            </a:r>
          </a:p>
          <a:p>
            <a:r>
              <a:rPr lang="en-US" dirty="0"/>
              <a:t>Cards</a:t>
            </a:r>
          </a:p>
        </p:txBody>
      </p:sp>
    </p:spTree>
    <p:extLst>
      <p:ext uri="{BB962C8B-B14F-4D97-AF65-F5344CB8AC3E}">
        <p14:creationId xmlns:p14="http://schemas.microsoft.com/office/powerpoint/2010/main" val="384432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191F-67ED-E02B-9073-FEEA67313525}"/>
              </a:ext>
            </a:extLst>
          </p:cNvPr>
          <p:cNvSpPr>
            <a:spLocks noGrp="1"/>
          </p:cNvSpPr>
          <p:nvPr>
            <p:ph type="title"/>
          </p:nvPr>
        </p:nvSpPr>
        <p:spPr>
          <a:xfrm>
            <a:off x="486376" y="613821"/>
            <a:ext cx="4518243" cy="1224811"/>
          </a:xfrm>
        </p:spPr>
        <p:txBody>
          <a:bodyPr anchor="ctr">
            <a:normAutofit/>
          </a:bodyPr>
          <a:lstStyle/>
          <a:p>
            <a:r>
              <a:rPr lang="en-IN" dirty="0"/>
              <a:t>SSO for tab app</a:t>
            </a:r>
          </a:p>
        </p:txBody>
      </p:sp>
      <p:pic>
        <p:nvPicPr>
          <p:cNvPr id="3074" name="Picture 2" descr="Tab single sign-on SSO diagram">
            <a:extLst>
              <a:ext uri="{FF2B5EF4-FFF2-40B4-BE49-F238E27FC236}">
                <a16:creationId xmlns:a16="http://schemas.microsoft.com/office/drawing/2014/main" id="{4A1B93BB-2100-1758-9116-F09BF38CB6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81564" y="68826"/>
            <a:ext cx="7410436" cy="5891298"/>
          </a:xfrm>
          <a:prstGeom prst="rect">
            <a:avLst/>
          </a:prstGeom>
          <a:solidFill>
            <a:srgbClr val="FFFFFF"/>
          </a:solidFill>
        </p:spPr>
      </p:pic>
    </p:spTree>
    <p:extLst>
      <p:ext uri="{BB962C8B-B14F-4D97-AF65-F5344CB8AC3E}">
        <p14:creationId xmlns:p14="http://schemas.microsoft.com/office/powerpoint/2010/main" val="411683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3EF9-6E9A-6554-63B6-37039F4D8D84}"/>
              </a:ext>
            </a:extLst>
          </p:cNvPr>
          <p:cNvSpPr>
            <a:spLocks noGrp="1"/>
          </p:cNvSpPr>
          <p:nvPr>
            <p:ph type="title" idx="4294967295"/>
          </p:nvPr>
        </p:nvSpPr>
        <p:spPr>
          <a:xfrm>
            <a:off x="0" y="614363"/>
            <a:ext cx="11220450" cy="1325562"/>
          </a:xfrm>
        </p:spPr>
        <p:txBody>
          <a:bodyPr/>
          <a:lstStyle/>
          <a:p>
            <a:r>
              <a:rPr lang="en-IN" dirty="0"/>
              <a:t>Demo</a:t>
            </a:r>
          </a:p>
        </p:txBody>
      </p:sp>
      <p:sp>
        <p:nvSpPr>
          <p:cNvPr id="4" name="TextBox 3">
            <a:extLst>
              <a:ext uri="{FF2B5EF4-FFF2-40B4-BE49-F238E27FC236}">
                <a16:creationId xmlns:a16="http://schemas.microsoft.com/office/drawing/2014/main" id="{C6B855CF-E032-93D5-45A9-F5E9164F94E9}"/>
              </a:ext>
            </a:extLst>
          </p:cNvPr>
          <p:cNvSpPr txBox="1"/>
          <p:nvPr/>
        </p:nvSpPr>
        <p:spPr>
          <a:xfrm>
            <a:off x="4665146" y="2353904"/>
            <a:ext cx="2861708" cy="1200329"/>
          </a:xfrm>
          <a:prstGeom prst="rect">
            <a:avLst/>
          </a:prstGeom>
          <a:noFill/>
        </p:spPr>
        <p:txBody>
          <a:bodyPr wrap="square" rtlCol="0">
            <a:spAutoFit/>
          </a:bodyPr>
          <a:lstStyle/>
          <a:p>
            <a:r>
              <a:rPr lang="en-IN" sz="7200" dirty="0">
                <a:solidFill>
                  <a:schemeClr val="bg1"/>
                </a:solidFill>
              </a:rPr>
              <a:t>Demo</a:t>
            </a:r>
          </a:p>
        </p:txBody>
      </p:sp>
    </p:spTree>
    <p:extLst>
      <p:ext uri="{BB962C8B-B14F-4D97-AF65-F5344CB8AC3E}">
        <p14:creationId xmlns:p14="http://schemas.microsoft.com/office/powerpoint/2010/main" val="394728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8DDD6-9898-B0AD-854C-88421DBAF339}"/>
              </a:ext>
            </a:extLst>
          </p:cNvPr>
          <p:cNvSpPr>
            <a:spLocks noGrp="1"/>
          </p:cNvSpPr>
          <p:nvPr>
            <p:ph type="title"/>
          </p:nvPr>
        </p:nvSpPr>
        <p:spPr>
          <a:xfrm>
            <a:off x="486376" y="613821"/>
            <a:ext cx="11219247" cy="1325563"/>
          </a:xfrm>
        </p:spPr>
        <p:txBody>
          <a:bodyPr anchor="ctr">
            <a:normAutofit/>
          </a:bodyPr>
          <a:lstStyle/>
          <a:p>
            <a:r>
              <a:rPr lang="en-IN" dirty="0"/>
              <a:t>SSO for bot app</a:t>
            </a:r>
          </a:p>
        </p:txBody>
      </p:sp>
      <p:pic>
        <p:nvPicPr>
          <p:cNvPr id="10" name="Picture 9">
            <a:extLst>
              <a:ext uri="{FF2B5EF4-FFF2-40B4-BE49-F238E27FC236}">
                <a16:creationId xmlns:a16="http://schemas.microsoft.com/office/drawing/2014/main" id="{6F3877D6-1B64-4713-3348-E063D041FCF6}"/>
              </a:ext>
            </a:extLst>
          </p:cNvPr>
          <p:cNvPicPr>
            <a:picLocks noChangeAspect="1"/>
          </p:cNvPicPr>
          <p:nvPr/>
        </p:nvPicPr>
        <p:blipFill>
          <a:blip r:embed="rId2"/>
          <a:stretch>
            <a:fillRect/>
          </a:stretch>
        </p:blipFill>
        <p:spPr>
          <a:xfrm>
            <a:off x="4521122" y="127819"/>
            <a:ext cx="7670877" cy="5771536"/>
          </a:xfrm>
          <a:prstGeom prst="rect">
            <a:avLst/>
          </a:prstGeom>
          <a:noFill/>
        </p:spPr>
      </p:pic>
      <p:sp>
        <p:nvSpPr>
          <p:cNvPr id="4" name="AutoShape 2" descr="SSO for bots and message extension at runtime">
            <a:extLst>
              <a:ext uri="{FF2B5EF4-FFF2-40B4-BE49-F238E27FC236}">
                <a16:creationId xmlns:a16="http://schemas.microsoft.com/office/drawing/2014/main" id="{32683F85-B626-3D07-CA8F-3D90CAABB3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56366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C3EF9-6E9A-6554-63B6-37039F4D8D84}"/>
              </a:ext>
            </a:extLst>
          </p:cNvPr>
          <p:cNvSpPr>
            <a:spLocks noGrp="1"/>
          </p:cNvSpPr>
          <p:nvPr>
            <p:ph type="title" idx="4294967295"/>
          </p:nvPr>
        </p:nvSpPr>
        <p:spPr>
          <a:xfrm>
            <a:off x="0" y="614363"/>
            <a:ext cx="11220450" cy="1325562"/>
          </a:xfrm>
        </p:spPr>
        <p:txBody>
          <a:bodyPr/>
          <a:lstStyle/>
          <a:p>
            <a:r>
              <a:rPr lang="en-IN" dirty="0"/>
              <a:t>Demo</a:t>
            </a:r>
          </a:p>
        </p:txBody>
      </p:sp>
      <p:sp>
        <p:nvSpPr>
          <p:cNvPr id="4" name="TextBox 3">
            <a:extLst>
              <a:ext uri="{FF2B5EF4-FFF2-40B4-BE49-F238E27FC236}">
                <a16:creationId xmlns:a16="http://schemas.microsoft.com/office/drawing/2014/main" id="{C6B855CF-E032-93D5-45A9-F5E9164F94E9}"/>
              </a:ext>
            </a:extLst>
          </p:cNvPr>
          <p:cNvSpPr txBox="1"/>
          <p:nvPr/>
        </p:nvSpPr>
        <p:spPr>
          <a:xfrm>
            <a:off x="4665146" y="2353904"/>
            <a:ext cx="2861708" cy="1200329"/>
          </a:xfrm>
          <a:prstGeom prst="rect">
            <a:avLst/>
          </a:prstGeom>
          <a:noFill/>
        </p:spPr>
        <p:txBody>
          <a:bodyPr wrap="square" rtlCol="0">
            <a:spAutoFit/>
          </a:bodyPr>
          <a:lstStyle/>
          <a:p>
            <a:r>
              <a:rPr lang="en-IN" sz="7200" dirty="0">
                <a:solidFill>
                  <a:schemeClr val="bg1"/>
                </a:solidFill>
              </a:rPr>
              <a:t>Demo</a:t>
            </a:r>
          </a:p>
        </p:txBody>
      </p:sp>
    </p:spTree>
    <p:extLst>
      <p:ext uri="{BB962C8B-B14F-4D97-AF65-F5344CB8AC3E}">
        <p14:creationId xmlns:p14="http://schemas.microsoft.com/office/powerpoint/2010/main" val="3622478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7AAA233-B796-A771-D4C5-0756FC23158E}"/>
              </a:ext>
            </a:extLst>
          </p:cNvPr>
          <p:cNvSpPr txBox="1">
            <a:spLocks/>
          </p:cNvSpPr>
          <p:nvPr/>
        </p:nvSpPr>
        <p:spPr>
          <a:xfrm>
            <a:off x="486376" y="-29699"/>
            <a:ext cx="112192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3A57"/>
                </a:solidFill>
                <a:latin typeface="+mj-lt"/>
                <a:ea typeface="+mj-ea"/>
                <a:cs typeface="+mj-cs"/>
              </a:defRPr>
            </a:lvl1pPr>
          </a:lstStyle>
          <a:p>
            <a:pPr algn="ctr"/>
            <a:r>
              <a:rPr lang="en-US" sz="2800" dirty="0">
                <a:solidFill>
                  <a:srgbClr val="002060"/>
                </a:solidFill>
              </a:rPr>
              <a:t>A Big Thank You to all the Sponsors!</a:t>
            </a:r>
          </a:p>
        </p:txBody>
      </p:sp>
      <p:sp>
        <p:nvSpPr>
          <p:cNvPr id="11" name="Rectangle 10">
            <a:extLst>
              <a:ext uri="{FF2B5EF4-FFF2-40B4-BE49-F238E27FC236}">
                <a16:creationId xmlns:a16="http://schemas.microsoft.com/office/drawing/2014/main" id="{05AFAD0C-DA7E-3BB3-B422-07B6C99DB209}"/>
              </a:ext>
            </a:extLst>
          </p:cNvPr>
          <p:cNvSpPr/>
          <p:nvPr/>
        </p:nvSpPr>
        <p:spPr>
          <a:xfrm flipV="1">
            <a:off x="2873821" y="942890"/>
            <a:ext cx="6444345" cy="45719"/>
          </a:xfrm>
          <a:prstGeom prst="rect">
            <a:avLst/>
          </a:prstGeom>
          <a:solidFill>
            <a:schemeClr val="tx2">
              <a:lumMod val="60000"/>
              <a:lumOff val="40000"/>
            </a:schemeClr>
          </a:solidFill>
          <a:ln>
            <a:solidFill>
              <a:srgbClr val="8497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grpSp>
        <p:nvGrpSpPr>
          <p:cNvPr id="20" name="Group 19">
            <a:extLst>
              <a:ext uri="{FF2B5EF4-FFF2-40B4-BE49-F238E27FC236}">
                <a16:creationId xmlns:a16="http://schemas.microsoft.com/office/drawing/2014/main" id="{56DFE7E0-BC15-CAE5-D067-E08634CD65DF}"/>
              </a:ext>
            </a:extLst>
          </p:cNvPr>
          <p:cNvGrpSpPr/>
          <p:nvPr/>
        </p:nvGrpSpPr>
        <p:grpSpPr>
          <a:xfrm>
            <a:off x="502839" y="1500362"/>
            <a:ext cx="5288688" cy="461665"/>
            <a:chOff x="502839" y="1500362"/>
            <a:chExt cx="5288688" cy="461665"/>
          </a:xfrm>
        </p:grpSpPr>
        <p:sp>
          <p:nvSpPr>
            <p:cNvPr id="13" name="TextBox 12">
              <a:extLst>
                <a:ext uri="{FF2B5EF4-FFF2-40B4-BE49-F238E27FC236}">
                  <a16:creationId xmlns:a16="http://schemas.microsoft.com/office/drawing/2014/main" id="{16D6B452-88D8-E25B-FA77-D1ADBD46990F}"/>
                </a:ext>
              </a:extLst>
            </p:cNvPr>
            <p:cNvSpPr txBox="1"/>
            <p:nvPr/>
          </p:nvSpPr>
          <p:spPr>
            <a:xfrm>
              <a:off x="502839" y="1500362"/>
              <a:ext cx="1530120" cy="461665"/>
            </a:xfrm>
            <a:prstGeom prst="rect">
              <a:avLst/>
            </a:prstGeom>
            <a:noFill/>
          </p:spPr>
          <p:txBody>
            <a:bodyPr wrap="square">
              <a:spAutoFit/>
            </a:bodyPr>
            <a:lstStyle/>
            <a:p>
              <a:r>
                <a:rPr lang="en-IN" sz="2400" b="1" i="0" u="sng" dirty="0">
                  <a:solidFill>
                    <a:srgbClr val="5EB3D8"/>
                  </a:solidFill>
                  <a:effectLst/>
                  <a:latin typeface="Roboto" panose="02000000000000000000" pitchFamily="2" charset="0"/>
                </a:rPr>
                <a:t>Diamond:</a:t>
              </a:r>
              <a:endParaRPr lang="en-IN" sz="2400" b="1" u="sng" dirty="0"/>
            </a:p>
          </p:txBody>
        </p:sp>
        <p:grpSp>
          <p:nvGrpSpPr>
            <p:cNvPr id="21" name="Group 20">
              <a:extLst>
                <a:ext uri="{FF2B5EF4-FFF2-40B4-BE49-F238E27FC236}">
                  <a16:creationId xmlns:a16="http://schemas.microsoft.com/office/drawing/2014/main" id="{F27E0676-F6C7-D8FA-9718-4789B18E8E71}"/>
                </a:ext>
              </a:extLst>
            </p:cNvPr>
            <p:cNvGrpSpPr/>
            <p:nvPr/>
          </p:nvGrpSpPr>
          <p:grpSpPr>
            <a:xfrm>
              <a:off x="2873821" y="1564002"/>
              <a:ext cx="2917706" cy="391685"/>
              <a:chOff x="4664805" y="1962167"/>
              <a:chExt cx="3144194" cy="422467"/>
            </a:xfrm>
          </p:grpSpPr>
          <p:pic>
            <p:nvPicPr>
              <p:cNvPr id="5" name="Picture 4">
                <a:extLst>
                  <a:ext uri="{FF2B5EF4-FFF2-40B4-BE49-F238E27FC236}">
                    <a16:creationId xmlns:a16="http://schemas.microsoft.com/office/drawing/2014/main" id="{E13250FD-6997-7343-A1EC-ADD61B063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8880" y="1983903"/>
                <a:ext cx="1530119" cy="382529"/>
              </a:xfrm>
              <a:prstGeom prst="rect">
                <a:avLst/>
              </a:prstGeom>
            </p:spPr>
          </p:pic>
          <p:pic>
            <p:nvPicPr>
              <p:cNvPr id="3074" name="Picture 2" descr="Quest">
                <a:extLst>
                  <a:ext uri="{FF2B5EF4-FFF2-40B4-BE49-F238E27FC236}">
                    <a16:creationId xmlns:a16="http://schemas.microsoft.com/office/drawing/2014/main" id="{DB45C2EC-15B0-080D-4A31-F68D1513E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805" y="1962167"/>
                <a:ext cx="1108978" cy="42246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 name="Group 18">
            <a:extLst>
              <a:ext uri="{FF2B5EF4-FFF2-40B4-BE49-F238E27FC236}">
                <a16:creationId xmlns:a16="http://schemas.microsoft.com/office/drawing/2014/main" id="{481E94DC-72AA-F5E4-0A28-BC3BE71C3EAA}"/>
              </a:ext>
            </a:extLst>
          </p:cNvPr>
          <p:cNvGrpSpPr/>
          <p:nvPr/>
        </p:nvGrpSpPr>
        <p:grpSpPr>
          <a:xfrm>
            <a:off x="470007" y="2617215"/>
            <a:ext cx="4133025" cy="461665"/>
            <a:chOff x="470007" y="2617215"/>
            <a:chExt cx="4133025" cy="461665"/>
          </a:xfrm>
        </p:grpSpPr>
        <p:sp>
          <p:nvSpPr>
            <p:cNvPr id="15" name="TextBox 14">
              <a:extLst>
                <a:ext uri="{FF2B5EF4-FFF2-40B4-BE49-F238E27FC236}">
                  <a16:creationId xmlns:a16="http://schemas.microsoft.com/office/drawing/2014/main" id="{B07EA99B-8AD9-9253-7FBA-8DB951D461CB}"/>
                </a:ext>
              </a:extLst>
            </p:cNvPr>
            <p:cNvSpPr txBox="1"/>
            <p:nvPr/>
          </p:nvSpPr>
          <p:spPr>
            <a:xfrm>
              <a:off x="470007" y="2617215"/>
              <a:ext cx="1530119" cy="461665"/>
            </a:xfrm>
            <a:prstGeom prst="rect">
              <a:avLst/>
            </a:prstGeom>
            <a:noFill/>
          </p:spPr>
          <p:txBody>
            <a:bodyPr wrap="square">
              <a:spAutoFit/>
            </a:bodyPr>
            <a:lstStyle/>
            <a:p>
              <a:r>
                <a:rPr lang="en-IN" sz="2400" b="1" i="0" u="sng" dirty="0">
                  <a:solidFill>
                    <a:srgbClr val="9653CA"/>
                  </a:solidFill>
                  <a:effectLst/>
                  <a:latin typeface="Roboto" panose="02000000000000000000" pitchFamily="2" charset="0"/>
                </a:rPr>
                <a:t>Platinum:</a:t>
              </a:r>
              <a:endParaRPr lang="en-IN" sz="2400" b="1" u="sng" dirty="0"/>
            </a:p>
          </p:txBody>
        </p:sp>
        <p:pic>
          <p:nvPicPr>
            <p:cNvPr id="3076" name="Picture 4" descr="JPOWER">
              <a:extLst>
                <a:ext uri="{FF2B5EF4-FFF2-40B4-BE49-F238E27FC236}">
                  <a16:creationId xmlns:a16="http://schemas.microsoft.com/office/drawing/2014/main" id="{ED37B5E1-30D2-1B51-9C62-8882D31FB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3821" y="2769379"/>
              <a:ext cx="1729211" cy="26603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C60A7911-C941-EBA8-2416-D2F0788CB3D1}"/>
              </a:ext>
            </a:extLst>
          </p:cNvPr>
          <p:cNvSpPr txBox="1"/>
          <p:nvPr/>
        </p:nvSpPr>
        <p:spPr>
          <a:xfrm>
            <a:off x="8547950" y="1500362"/>
            <a:ext cx="2597322" cy="461665"/>
          </a:xfrm>
          <a:prstGeom prst="rect">
            <a:avLst/>
          </a:prstGeom>
          <a:noFill/>
        </p:spPr>
        <p:txBody>
          <a:bodyPr wrap="square">
            <a:spAutoFit/>
          </a:bodyPr>
          <a:lstStyle/>
          <a:p>
            <a:r>
              <a:rPr lang="en-IN" sz="2400" b="1" i="0" u="sng" dirty="0">
                <a:solidFill>
                  <a:schemeClr val="bg1">
                    <a:lumMod val="65000"/>
                  </a:schemeClr>
                </a:solidFill>
                <a:effectLst/>
                <a:latin typeface="Roboto" panose="02000000000000000000" pitchFamily="2" charset="0"/>
              </a:rPr>
              <a:t>Learning Partner:</a:t>
            </a:r>
            <a:endParaRPr lang="en-IN" sz="2400" b="1" u="sng" dirty="0">
              <a:solidFill>
                <a:schemeClr val="bg1">
                  <a:lumMod val="65000"/>
                </a:schemeClr>
              </a:solidFill>
            </a:endParaRPr>
          </a:p>
        </p:txBody>
      </p:sp>
      <p:pic>
        <p:nvPicPr>
          <p:cNvPr id="6" name="Picture 5">
            <a:extLst>
              <a:ext uri="{FF2B5EF4-FFF2-40B4-BE49-F238E27FC236}">
                <a16:creationId xmlns:a16="http://schemas.microsoft.com/office/drawing/2014/main" id="{14486CB5-E423-081F-FBD4-DBE95EB32EA9}"/>
              </a:ext>
            </a:extLst>
          </p:cNvPr>
          <p:cNvPicPr>
            <a:picLocks noChangeAspect="1"/>
          </p:cNvPicPr>
          <p:nvPr/>
        </p:nvPicPr>
        <p:blipFill rotWithShape="1">
          <a:blip r:embed="rId5">
            <a:extLst>
              <a:ext uri="{28A0092B-C50C-407E-A947-70E740481C1C}">
                <a14:useLocalDpi xmlns:a14="http://schemas.microsoft.com/office/drawing/2010/main" val="0"/>
              </a:ext>
            </a:extLst>
          </a:blip>
          <a:srcRect l="28540" t="17429" r="28846" b="17746"/>
          <a:stretch/>
        </p:blipFill>
        <p:spPr>
          <a:xfrm>
            <a:off x="9047878" y="2395030"/>
            <a:ext cx="1605721" cy="2442642"/>
          </a:xfrm>
          <a:prstGeom prst="rect">
            <a:avLst/>
          </a:prstGeom>
        </p:spPr>
      </p:pic>
      <p:cxnSp>
        <p:nvCxnSpPr>
          <p:cNvPr id="16" name="Straight Connector 15">
            <a:extLst>
              <a:ext uri="{FF2B5EF4-FFF2-40B4-BE49-F238E27FC236}">
                <a16:creationId xmlns:a16="http://schemas.microsoft.com/office/drawing/2014/main" id="{BFF65051-3324-9886-0BA9-B6FD09B31DEC}"/>
              </a:ext>
            </a:extLst>
          </p:cNvPr>
          <p:cNvCxnSpPr>
            <a:cxnSpLocks/>
          </p:cNvCxnSpPr>
          <p:nvPr/>
        </p:nvCxnSpPr>
        <p:spPr>
          <a:xfrm>
            <a:off x="7620001" y="1587474"/>
            <a:ext cx="0" cy="3775054"/>
          </a:xfrm>
          <a:prstGeom prst="line">
            <a:avLst/>
          </a:prstGeom>
          <a:ln>
            <a:solidFill>
              <a:srgbClr val="8497B0"/>
            </a:solidFill>
          </a:ln>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84F5C4B2-1B64-019A-AD2D-CBDBC6F84D15}"/>
              </a:ext>
            </a:extLst>
          </p:cNvPr>
          <p:cNvGrpSpPr/>
          <p:nvPr/>
        </p:nvGrpSpPr>
        <p:grpSpPr>
          <a:xfrm>
            <a:off x="470007" y="3779121"/>
            <a:ext cx="6638742" cy="1453849"/>
            <a:chOff x="470007" y="3779121"/>
            <a:chExt cx="6638742" cy="1453849"/>
          </a:xfrm>
        </p:grpSpPr>
        <p:sp>
          <p:nvSpPr>
            <p:cNvPr id="18" name="TextBox 17">
              <a:extLst>
                <a:ext uri="{FF2B5EF4-FFF2-40B4-BE49-F238E27FC236}">
                  <a16:creationId xmlns:a16="http://schemas.microsoft.com/office/drawing/2014/main" id="{1621AA63-A34F-49DA-523A-185A4AEE3F9B}"/>
                </a:ext>
              </a:extLst>
            </p:cNvPr>
            <p:cNvSpPr txBox="1"/>
            <p:nvPr/>
          </p:nvSpPr>
          <p:spPr>
            <a:xfrm>
              <a:off x="470007" y="3779121"/>
              <a:ext cx="935706" cy="461665"/>
            </a:xfrm>
            <a:prstGeom prst="rect">
              <a:avLst/>
            </a:prstGeom>
            <a:noFill/>
          </p:spPr>
          <p:txBody>
            <a:bodyPr wrap="square">
              <a:spAutoFit/>
            </a:bodyPr>
            <a:lstStyle/>
            <a:p>
              <a:r>
                <a:rPr lang="en-IN" sz="2400" b="1" i="0" u="sng" dirty="0">
                  <a:solidFill>
                    <a:srgbClr val="EAAF0E"/>
                  </a:solidFill>
                  <a:effectLst/>
                  <a:latin typeface="Roboto" panose="02000000000000000000" pitchFamily="2" charset="0"/>
                </a:rPr>
                <a:t>Gold:</a:t>
              </a:r>
              <a:endParaRPr lang="en-IN" sz="2400" b="1" u="sng" dirty="0"/>
            </a:p>
          </p:txBody>
        </p:sp>
        <p:pic>
          <p:nvPicPr>
            <p:cNvPr id="8" name="Graphic 7">
              <a:extLst>
                <a:ext uri="{FF2B5EF4-FFF2-40B4-BE49-F238E27FC236}">
                  <a16:creationId xmlns:a16="http://schemas.microsoft.com/office/drawing/2014/main" id="{C89B281F-7B49-4A20-A8ED-8799C68A590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0591" t="44159" r="30632" b="48737"/>
            <a:stretch/>
          </p:blipFill>
          <p:spPr>
            <a:xfrm>
              <a:off x="4972244" y="3864464"/>
              <a:ext cx="2136505" cy="420563"/>
            </a:xfrm>
            <a:prstGeom prst="rect">
              <a:avLst/>
            </a:prstGeom>
          </p:spPr>
        </p:pic>
        <p:pic>
          <p:nvPicPr>
            <p:cNvPr id="5122" name="Picture 2" descr="Microsoft Logo Png - Free Transparent PNG Logos">
              <a:extLst>
                <a:ext uri="{FF2B5EF4-FFF2-40B4-BE49-F238E27FC236}">
                  <a16:creationId xmlns:a16="http://schemas.microsoft.com/office/drawing/2014/main" id="{45D56A71-6977-2B43-9415-EE270D94CC6A}"/>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a:stretch/>
          </p:blipFill>
          <p:spPr bwMode="auto">
            <a:xfrm>
              <a:off x="2937419" y="3813402"/>
              <a:ext cx="1675202" cy="5326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THEN">
              <a:extLst>
                <a:ext uri="{FF2B5EF4-FFF2-40B4-BE49-F238E27FC236}">
                  <a16:creationId xmlns:a16="http://schemas.microsoft.com/office/drawing/2014/main" id="{2FCED1E7-BC1A-E76E-C674-09DE4EC3AB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0479" y="4631774"/>
              <a:ext cx="1451434" cy="60119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OHO DRAGON">
              <a:extLst>
                <a:ext uri="{FF2B5EF4-FFF2-40B4-BE49-F238E27FC236}">
                  <a16:creationId xmlns:a16="http://schemas.microsoft.com/office/drawing/2014/main" id="{537A5324-99D4-6747-9AFA-CB593CD221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3293" y="4664669"/>
              <a:ext cx="1041947" cy="559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Logo&#10;&#10;Description automatically generated">
              <a:extLst>
                <a:ext uri="{FF2B5EF4-FFF2-40B4-BE49-F238E27FC236}">
                  <a16:creationId xmlns:a16="http://schemas.microsoft.com/office/drawing/2014/main" id="{05902E2D-DE4F-EE12-073A-6FCC37BFED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80143" y="4702559"/>
              <a:ext cx="1041946" cy="521846"/>
            </a:xfrm>
            <a:prstGeom prst="rect">
              <a:avLst/>
            </a:prstGeom>
          </p:spPr>
        </p:pic>
      </p:grpSp>
    </p:spTree>
    <p:extLst>
      <p:ext uri="{BB962C8B-B14F-4D97-AF65-F5344CB8AC3E}">
        <p14:creationId xmlns:p14="http://schemas.microsoft.com/office/powerpoint/2010/main" val="3729120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rPr>
              <a:t>Build Teams apps and extend across Microsoft 365</a:t>
            </a: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4:40PM – 5:25PM</a:t>
            </a:r>
            <a:endParaRPr lang="en-US" sz="1800" dirty="0">
              <a:solidFill>
                <a:srgbClr val="E25B00"/>
              </a:solidFill>
            </a:endParaRPr>
          </a:p>
        </p:txBody>
      </p:sp>
      <p:pic>
        <p:nvPicPr>
          <p:cNvPr id="1026" name="Picture 2">
            <a:extLst>
              <a:ext uri="{FF2B5EF4-FFF2-40B4-BE49-F238E27FC236}">
                <a16:creationId xmlns:a16="http://schemas.microsoft.com/office/drawing/2014/main" id="{0CBC2F0A-F3FE-4E92-805C-C05FFCFE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63976" y="1580899"/>
            <a:ext cx="2699859" cy="2699859"/>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F30C0133-D373-4BEE-AF48-818F19513512}"/>
              </a:ext>
            </a:extLst>
          </p:cNvPr>
          <p:cNvSpPr txBox="1">
            <a:spLocks/>
          </p:cNvSpPr>
          <p:nvPr/>
        </p:nvSpPr>
        <p:spPr>
          <a:xfrm>
            <a:off x="7660022" y="4544408"/>
            <a:ext cx="2870053"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b="1" dirty="0">
                <a:solidFill>
                  <a:schemeClr val="bg1"/>
                </a:solidFill>
                <a:effectLst/>
              </a:rPr>
              <a:t>Jenkins Ns</a:t>
            </a:r>
            <a:endParaRPr lang="en-US" b="1" dirty="0">
              <a:solidFill>
                <a:schemeClr val="bg1"/>
              </a:solidFill>
            </a:endParaRPr>
          </a:p>
        </p:txBody>
      </p: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Next Session</a:t>
            </a:r>
          </a:p>
        </p:txBody>
      </p:sp>
      <p:cxnSp>
        <p:nvCxnSpPr>
          <p:cNvPr id="18" name="Straight Connector 17">
            <a:extLst>
              <a:ext uri="{FF2B5EF4-FFF2-40B4-BE49-F238E27FC236}">
                <a16:creationId xmlns:a16="http://schemas.microsoft.com/office/drawing/2014/main" id="{F5294795-120A-4C65-821C-E0A216B27E87}"/>
              </a:ext>
            </a:extLst>
          </p:cNvPr>
          <p:cNvCxnSpPr/>
          <p:nvPr/>
        </p:nvCxnSpPr>
        <p:spPr>
          <a:xfrm>
            <a:off x="8746003" y="57878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27CF863-826F-58AA-E4D6-C4F20ADFE631}"/>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Tree>
    <p:extLst>
      <p:ext uri="{BB962C8B-B14F-4D97-AF65-F5344CB8AC3E}">
        <p14:creationId xmlns:p14="http://schemas.microsoft.com/office/powerpoint/2010/main" val="2491394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36D1E-B17D-43E9-843F-858602D423CB}"/>
              </a:ext>
            </a:extLst>
          </p:cNvPr>
          <p:cNvSpPr>
            <a:spLocks noGrp="1"/>
          </p:cNvSpPr>
          <p:nvPr>
            <p:ph type="title"/>
          </p:nvPr>
        </p:nvSpPr>
        <p:spPr>
          <a:xfrm>
            <a:off x="350836" y="375284"/>
            <a:ext cx="4865598" cy="1938992"/>
          </a:xfrm>
        </p:spPr>
        <p:txBody>
          <a:bodyPr/>
          <a:lstStyle/>
          <a:p>
            <a:r>
              <a:rPr lang="en-US" dirty="0">
                <a:solidFill>
                  <a:srgbClr val="002060"/>
                </a:solidFill>
                <a:effectLst/>
              </a:rPr>
              <a:t>A One Day </a:t>
            </a:r>
            <a:br>
              <a:rPr lang="en-US" dirty="0">
                <a:solidFill>
                  <a:srgbClr val="002060"/>
                </a:solidFill>
                <a:effectLst/>
              </a:rPr>
            </a:br>
            <a:r>
              <a:rPr lang="en-US" dirty="0">
                <a:solidFill>
                  <a:srgbClr val="002060"/>
                </a:solidFill>
                <a:effectLst/>
              </a:rPr>
              <a:t>In Person Event</a:t>
            </a:r>
            <a:endParaRPr lang="en-US" dirty="0">
              <a:solidFill>
                <a:srgbClr val="002060"/>
              </a:solidFill>
            </a:endParaRPr>
          </a:p>
        </p:txBody>
      </p:sp>
      <p:sp>
        <p:nvSpPr>
          <p:cNvPr id="5" name="Content Placeholder 4">
            <a:extLst>
              <a:ext uri="{FF2B5EF4-FFF2-40B4-BE49-F238E27FC236}">
                <a16:creationId xmlns:a16="http://schemas.microsoft.com/office/drawing/2014/main" id="{111446FC-450A-4423-8780-8A5750DE5DEA}"/>
              </a:ext>
            </a:extLst>
          </p:cNvPr>
          <p:cNvSpPr>
            <a:spLocks noGrp="1"/>
          </p:cNvSpPr>
          <p:nvPr>
            <p:ph sz="half" idx="1"/>
          </p:nvPr>
        </p:nvSpPr>
        <p:spPr>
          <a:xfrm>
            <a:off x="350836" y="2963750"/>
            <a:ext cx="5382307" cy="1579975"/>
          </a:xfrm>
        </p:spPr>
        <p:txBody>
          <a:bodyPr>
            <a:normAutofit/>
          </a:bodyPr>
          <a:lstStyle/>
          <a:p>
            <a:pPr>
              <a:lnSpc>
                <a:spcPct val="150000"/>
              </a:lnSpc>
              <a:buClr>
                <a:srgbClr val="002060"/>
              </a:buClr>
              <a:buSzPct val="150000"/>
            </a:pPr>
            <a:r>
              <a:rPr lang="en-US" sz="1600" dirty="0">
                <a:effectLst/>
              </a:rPr>
              <a:t>Hands on sessions by experts and community leaders</a:t>
            </a:r>
          </a:p>
          <a:p>
            <a:pPr>
              <a:lnSpc>
                <a:spcPct val="150000"/>
              </a:lnSpc>
              <a:buClr>
                <a:srgbClr val="002060"/>
              </a:buClr>
              <a:buSzPct val="150000"/>
            </a:pPr>
            <a:r>
              <a:rPr lang="en-US" sz="1600" dirty="0"/>
              <a:t>Deep-dive into Microsoft 365 Services</a:t>
            </a:r>
          </a:p>
          <a:p>
            <a:pPr>
              <a:lnSpc>
                <a:spcPct val="150000"/>
              </a:lnSpc>
              <a:buClr>
                <a:srgbClr val="002060"/>
              </a:buClr>
              <a:buSzPct val="150000"/>
            </a:pPr>
            <a:r>
              <a:rPr lang="en-US" sz="1600" dirty="0"/>
              <a:t>Focus on:</a:t>
            </a:r>
            <a:endParaRPr lang="en-US" sz="1500" dirty="0"/>
          </a:p>
        </p:txBody>
      </p:sp>
      <p:sp>
        <p:nvSpPr>
          <p:cNvPr id="6" name="Rectangle 5">
            <a:extLst>
              <a:ext uri="{FF2B5EF4-FFF2-40B4-BE49-F238E27FC236}">
                <a16:creationId xmlns:a16="http://schemas.microsoft.com/office/drawing/2014/main" id="{5F205152-0CD7-4005-934A-F0F36D28118B}"/>
              </a:ext>
            </a:extLst>
          </p:cNvPr>
          <p:cNvSpPr/>
          <p:nvPr/>
        </p:nvSpPr>
        <p:spPr>
          <a:xfrm>
            <a:off x="423862" y="2502960"/>
            <a:ext cx="4600983" cy="462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
        <p:nvSpPr>
          <p:cNvPr id="7" name="Content Placeholder 4">
            <a:extLst>
              <a:ext uri="{FF2B5EF4-FFF2-40B4-BE49-F238E27FC236}">
                <a16:creationId xmlns:a16="http://schemas.microsoft.com/office/drawing/2014/main" id="{83EE7D64-4799-4BA2-A339-765E9C254512}"/>
              </a:ext>
            </a:extLst>
          </p:cNvPr>
          <p:cNvSpPr txBox="1">
            <a:spLocks/>
          </p:cNvSpPr>
          <p:nvPr/>
        </p:nvSpPr>
        <p:spPr>
          <a:xfrm>
            <a:off x="209292" y="4530122"/>
            <a:ext cx="3733533" cy="87452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buClr>
                <a:schemeClr val="tx2">
                  <a:lumMod val="60000"/>
                  <a:lumOff val="40000"/>
                </a:schemeClr>
              </a:buClr>
              <a:buSzPct val="150000"/>
            </a:pPr>
            <a:r>
              <a:rPr lang="en-IN" sz="1200" b="0" i="0" dirty="0">
                <a:effectLst/>
                <a:latin typeface="Roboto" panose="02000000000000000000" pitchFamily="2" charset="0"/>
              </a:rPr>
              <a:t>Microsoft Teams</a:t>
            </a:r>
          </a:p>
          <a:p>
            <a:pPr lvl="1">
              <a:lnSpc>
                <a:spcPct val="150000"/>
              </a:lnSpc>
              <a:buClr>
                <a:schemeClr val="tx2">
                  <a:lumMod val="60000"/>
                  <a:lumOff val="40000"/>
                </a:schemeClr>
              </a:buClr>
              <a:buSzPct val="150000"/>
            </a:pPr>
            <a:r>
              <a:rPr lang="en-US" sz="1200" b="0" i="0" dirty="0">
                <a:effectLst/>
                <a:latin typeface="Roboto" panose="02000000000000000000" pitchFamily="2" charset="0"/>
              </a:rPr>
              <a:t>Power Platform</a:t>
            </a:r>
          </a:p>
          <a:p>
            <a:pPr lvl="1">
              <a:lnSpc>
                <a:spcPct val="150000"/>
              </a:lnSpc>
              <a:buClr>
                <a:schemeClr val="tx2">
                  <a:lumMod val="60000"/>
                  <a:lumOff val="40000"/>
                </a:schemeClr>
              </a:buClr>
              <a:buSzPct val="150000"/>
            </a:pPr>
            <a:r>
              <a:rPr lang="en-US" sz="1200" b="0" i="0" dirty="0">
                <a:effectLst/>
                <a:latin typeface="Roboto" panose="02000000000000000000" pitchFamily="2" charset="0"/>
              </a:rPr>
              <a:t>SharePoint</a:t>
            </a:r>
            <a:endParaRPr lang="en-US" sz="1200" dirty="0"/>
          </a:p>
        </p:txBody>
      </p:sp>
      <p:sp>
        <p:nvSpPr>
          <p:cNvPr id="10" name="Title 1">
            <a:extLst>
              <a:ext uri="{FF2B5EF4-FFF2-40B4-BE49-F238E27FC236}">
                <a16:creationId xmlns:a16="http://schemas.microsoft.com/office/drawing/2014/main" id="{1222EEC0-0BCD-49A3-9D38-09E6A92AAF44}"/>
              </a:ext>
            </a:extLst>
          </p:cNvPr>
          <p:cNvSpPr txBox="1">
            <a:spLocks/>
          </p:cNvSpPr>
          <p:nvPr/>
        </p:nvSpPr>
        <p:spPr>
          <a:xfrm>
            <a:off x="5902618" y="265938"/>
            <a:ext cx="6235817" cy="539946"/>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pPr algn="ctr"/>
            <a:r>
              <a:rPr lang="en-US" sz="3500" dirty="0">
                <a:solidFill>
                  <a:schemeClr val="bg1"/>
                </a:solidFill>
              </a:rPr>
              <a:t>Win exiting prizes!</a:t>
            </a:r>
          </a:p>
        </p:txBody>
      </p:sp>
      <p:grpSp>
        <p:nvGrpSpPr>
          <p:cNvPr id="8" name="Group 7">
            <a:extLst>
              <a:ext uri="{FF2B5EF4-FFF2-40B4-BE49-F238E27FC236}">
                <a16:creationId xmlns:a16="http://schemas.microsoft.com/office/drawing/2014/main" id="{323FB422-9BD8-A9A0-9772-A80B85A5808D}"/>
              </a:ext>
            </a:extLst>
          </p:cNvPr>
          <p:cNvGrpSpPr/>
          <p:nvPr/>
        </p:nvGrpSpPr>
        <p:grpSpPr>
          <a:xfrm>
            <a:off x="9897823" y="1175865"/>
            <a:ext cx="2318054" cy="2027398"/>
            <a:chOff x="6754574" y="3727208"/>
            <a:chExt cx="2265952" cy="2044642"/>
          </a:xfrm>
        </p:grpSpPr>
        <p:sp>
          <p:nvSpPr>
            <p:cNvPr id="32" name="TextBox 31">
              <a:extLst>
                <a:ext uri="{FF2B5EF4-FFF2-40B4-BE49-F238E27FC236}">
                  <a16:creationId xmlns:a16="http://schemas.microsoft.com/office/drawing/2014/main" id="{99BCFB33-105C-41E5-B20E-057E092DE748}"/>
                </a:ext>
              </a:extLst>
            </p:cNvPr>
            <p:cNvSpPr txBox="1"/>
            <p:nvPr/>
          </p:nvSpPr>
          <p:spPr>
            <a:xfrm>
              <a:off x="6754574" y="5464073"/>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boAt Blaze Smart Watch</a:t>
              </a:r>
            </a:p>
          </p:txBody>
        </p:sp>
        <p:grpSp>
          <p:nvGrpSpPr>
            <p:cNvPr id="41" name="Group 40">
              <a:extLst>
                <a:ext uri="{FF2B5EF4-FFF2-40B4-BE49-F238E27FC236}">
                  <a16:creationId xmlns:a16="http://schemas.microsoft.com/office/drawing/2014/main" id="{0E4F381F-6CA2-DC37-400B-CBB9B720BC3D}"/>
                </a:ext>
              </a:extLst>
            </p:cNvPr>
            <p:cNvGrpSpPr/>
            <p:nvPr/>
          </p:nvGrpSpPr>
          <p:grpSpPr>
            <a:xfrm>
              <a:off x="7079098" y="3727208"/>
              <a:ext cx="1616906" cy="1616906"/>
              <a:chOff x="6797951" y="3618830"/>
              <a:chExt cx="1616906" cy="1616906"/>
            </a:xfrm>
          </p:grpSpPr>
          <p:pic>
            <p:nvPicPr>
              <p:cNvPr id="19" name="Picture 18" descr="Shape, circle&#10;&#10;Description automatically generated">
                <a:extLst>
                  <a:ext uri="{FF2B5EF4-FFF2-40B4-BE49-F238E27FC236}">
                    <a16:creationId xmlns:a16="http://schemas.microsoft.com/office/drawing/2014/main" id="{220E0DA8-AFA0-47B1-2E0E-2D019A902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7951" y="3618830"/>
                <a:ext cx="1616906" cy="1616906"/>
              </a:xfrm>
              <a:prstGeom prst="rect">
                <a:avLst/>
              </a:prstGeom>
            </p:spPr>
          </p:pic>
          <p:pic>
            <p:nvPicPr>
              <p:cNvPr id="31" name="Picture 30" descr="A picture containing watch, cellphone&#10;&#10;Description automatically generated">
                <a:extLst>
                  <a:ext uri="{FF2B5EF4-FFF2-40B4-BE49-F238E27FC236}">
                    <a16:creationId xmlns:a16="http://schemas.microsoft.com/office/drawing/2014/main" id="{7A0AADAE-CEAC-D637-0D40-70495A96D58B}"/>
                  </a:ext>
                </a:extLst>
              </p:cNvPr>
              <p:cNvPicPr>
                <a:picLocks noChangeAspect="1"/>
              </p:cNvPicPr>
              <p:nvPr/>
            </p:nvPicPr>
            <p:blipFill rotWithShape="1">
              <a:blip r:embed="rId3">
                <a:extLst>
                  <a:ext uri="{28A0092B-C50C-407E-A947-70E740481C1C}">
                    <a14:useLocalDpi xmlns:a14="http://schemas.microsoft.com/office/drawing/2010/main" val="0"/>
                  </a:ext>
                </a:extLst>
              </a:blip>
              <a:srcRect l="27625" t="24094" r="28659" b="23655"/>
              <a:stretch/>
            </p:blipFill>
            <p:spPr>
              <a:xfrm>
                <a:off x="7099699" y="3815416"/>
                <a:ext cx="1013409" cy="1211287"/>
              </a:xfrm>
              <a:prstGeom prst="rect">
                <a:avLst/>
              </a:prstGeom>
            </p:spPr>
          </p:pic>
        </p:grpSp>
      </p:grpSp>
      <p:grpSp>
        <p:nvGrpSpPr>
          <p:cNvPr id="9" name="Group 8">
            <a:extLst>
              <a:ext uri="{FF2B5EF4-FFF2-40B4-BE49-F238E27FC236}">
                <a16:creationId xmlns:a16="http://schemas.microsoft.com/office/drawing/2014/main" id="{777A4CF9-6616-485A-3DE5-A30818FB0E52}"/>
              </a:ext>
            </a:extLst>
          </p:cNvPr>
          <p:cNvGrpSpPr/>
          <p:nvPr/>
        </p:nvGrpSpPr>
        <p:grpSpPr>
          <a:xfrm>
            <a:off x="6867661" y="3572123"/>
            <a:ext cx="2265952" cy="2097802"/>
            <a:chOff x="9221260" y="3648125"/>
            <a:chExt cx="2265952" cy="2097802"/>
          </a:xfrm>
        </p:grpSpPr>
        <p:grpSp>
          <p:nvGrpSpPr>
            <p:cNvPr id="42" name="Group 41">
              <a:extLst>
                <a:ext uri="{FF2B5EF4-FFF2-40B4-BE49-F238E27FC236}">
                  <a16:creationId xmlns:a16="http://schemas.microsoft.com/office/drawing/2014/main" id="{6E852EE5-66B6-904D-D209-D8785F0A98E0}"/>
                </a:ext>
              </a:extLst>
            </p:cNvPr>
            <p:cNvGrpSpPr/>
            <p:nvPr/>
          </p:nvGrpSpPr>
          <p:grpSpPr>
            <a:xfrm>
              <a:off x="9545783" y="3648125"/>
              <a:ext cx="1616906" cy="1616906"/>
              <a:chOff x="9479665" y="3618830"/>
              <a:chExt cx="1616906" cy="1616906"/>
            </a:xfrm>
          </p:grpSpPr>
          <p:pic>
            <p:nvPicPr>
              <p:cNvPr id="20" name="Picture 19" descr="Shape, circle&#10;&#10;Description automatically generated">
                <a:extLst>
                  <a:ext uri="{FF2B5EF4-FFF2-40B4-BE49-F238E27FC236}">
                    <a16:creationId xmlns:a16="http://schemas.microsoft.com/office/drawing/2014/main" id="{FD612A8D-4030-00D1-5957-F798435A31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3618830"/>
                <a:ext cx="1616906" cy="1616906"/>
              </a:xfrm>
              <a:prstGeom prst="rect">
                <a:avLst/>
              </a:prstGeom>
            </p:spPr>
          </p:pic>
          <p:pic>
            <p:nvPicPr>
              <p:cNvPr id="35" name="Picture 34" descr="A picture containing indoor, toothbrush, blue, different&#10;&#10;Description automatically generated">
                <a:extLst>
                  <a:ext uri="{FF2B5EF4-FFF2-40B4-BE49-F238E27FC236}">
                    <a16:creationId xmlns:a16="http://schemas.microsoft.com/office/drawing/2014/main" id="{87BD51E8-80A5-CE6B-96D2-6FAD25296CBD}"/>
                  </a:ext>
                </a:extLst>
              </p:cNvPr>
              <p:cNvPicPr>
                <a:picLocks noChangeAspect="1"/>
              </p:cNvPicPr>
              <p:nvPr/>
            </p:nvPicPr>
            <p:blipFill rotWithShape="1">
              <a:blip r:embed="rId4">
                <a:extLst>
                  <a:ext uri="{28A0092B-C50C-407E-A947-70E740481C1C}">
                    <a14:useLocalDpi xmlns:a14="http://schemas.microsoft.com/office/drawing/2010/main" val="0"/>
                  </a:ext>
                </a:extLst>
              </a:blip>
              <a:srcRect l="18603" t="14146" r="16586" b="8991"/>
              <a:stretch/>
            </p:blipFill>
            <p:spPr>
              <a:xfrm>
                <a:off x="9772193" y="3815416"/>
                <a:ext cx="1041141" cy="1234756"/>
              </a:xfrm>
              <a:prstGeom prst="rect">
                <a:avLst/>
              </a:prstGeom>
            </p:spPr>
          </p:pic>
        </p:grpSp>
        <p:sp>
          <p:nvSpPr>
            <p:cNvPr id="36" name="TextBox 35">
              <a:extLst>
                <a:ext uri="{FF2B5EF4-FFF2-40B4-BE49-F238E27FC236}">
                  <a16:creationId xmlns:a16="http://schemas.microsoft.com/office/drawing/2014/main" id="{DDE1A73E-1473-E33C-52C2-10A3EBD5D32F}"/>
                </a:ext>
              </a:extLst>
            </p:cNvPr>
            <p:cNvSpPr txBox="1"/>
            <p:nvPr/>
          </p:nvSpPr>
          <p:spPr>
            <a:xfrm>
              <a:off x="9221260" y="5438150"/>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Cool Water Bottle</a:t>
              </a:r>
            </a:p>
          </p:txBody>
        </p:sp>
      </p:grpSp>
      <p:grpSp>
        <p:nvGrpSpPr>
          <p:cNvPr id="2" name="Group 1">
            <a:extLst>
              <a:ext uri="{FF2B5EF4-FFF2-40B4-BE49-F238E27FC236}">
                <a16:creationId xmlns:a16="http://schemas.microsoft.com/office/drawing/2014/main" id="{E7BE902B-CCF3-65E1-B3D2-6B07686263FF}"/>
              </a:ext>
            </a:extLst>
          </p:cNvPr>
          <p:cNvGrpSpPr/>
          <p:nvPr/>
        </p:nvGrpSpPr>
        <p:grpSpPr>
          <a:xfrm>
            <a:off x="6245966" y="1147131"/>
            <a:ext cx="1567478" cy="2161320"/>
            <a:chOff x="7052971" y="1033869"/>
            <a:chExt cx="1663633" cy="2283977"/>
          </a:xfrm>
        </p:grpSpPr>
        <p:grpSp>
          <p:nvGrpSpPr>
            <p:cNvPr id="39" name="Group 38">
              <a:extLst>
                <a:ext uri="{FF2B5EF4-FFF2-40B4-BE49-F238E27FC236}">
                  <a16:creationId xmlns:a16="http://schemas.microsoft.com/office/drawing/2014/main" id="{5EA664EA-CF88-38ED-C67A-A0A64266FB3E}"/>
                </a:ext>
              </a:extLst>
            </p:cNvPr>
            <p:cNvGrpSpPr/>
            <p:nvPr/>
          </p:nvGrpSpPr>
          <p:grpSpPr>
            <a:xfrm>
              <a:off x="7052971" y="1033869"/>
              <a:ext cx="1616906" cy="1616906"/>
              <a:chOff x="6835701" y="1458577"/>
              <a:chExt cx="1616906" cy="1616906"/>
            </a:xfrm>
          </p:grpSpPr>
          <p:pic>
            <p:nvPicPr>
              <p:cNvPr id="17" name="Picture 16" descr="Shape, circle&#10;&#10;Description automatically generated">
                <a:extLst>
                  <a:ext uri="{FF2B5EF4-FFF2-40B4-BE49-F238E27FC236}">
                    <a16:creationId xmlns:a16="http://schemas.microsoft.com/office/drawing/2014/main" id="{53C2ED5D-8A60-C67F-26F3-BA4C3A1FD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701" y="1458577"/>
                <a:ext cx="1616906" cy="1616906"/>
              </a:xfrm>
              <a:prstGeom prst="rect">
                <a:avLst/>
              </a:prstGeom>
            </p:spPr>
          </p:pic>
          <p:pic>
            <p:nvPicPr>
              <p:cNvPr id="23" name="Picture 22" descr="Graphical user interface, application&#10;&#10;Description automatically generated">
                <a:extLst>
                  <a:ext uri="{FF2B5EF4-FFF2-40B4-BE49-F238E27FC236}">
                    <a16:creationId xmlns:a16="http://schemas.microsoft.com/office/drawing/2014/main" id="{FECA6D03-388F-BF2C-04C9-DCC825C6ED21}"/>
                  </a:ext>
                </a:extLst>
              </p:cNvPr>
              <p:cNvPicPr>
                <a:picLocks noChangeAspect="1"/>
              </p:cNvPicPr>
              <p:nvPr/>
            </p:nvPicPr>
            <p:blipFill rotWithShape="1">
              <a:blip r:embed="rId5">
                <a:extLst>
                  <a:ext uri="{28A0092B-C50C-407E-A947-70E740481C1C}">
                    <a14:useLocalDpi xmlns:a14="http://schemas.microsoft.com/office/drawing/2010/main" val="0"/>
                  </a:ext>
                </a:extLst>
              </a:blip>
              <a:srcRect l="20668" t="31437" r="21111" b="31131"/>
              <a:stretch/>
            </p:blipFill>
            <p:spPr>
              <a:xfrm>
                <a:off x="6959916" y="1827127"/>
                <a:ext cx="1368476" cy="879806"/>
              </a:xfrm>
              <a:prstGeom prst="rect">
                <a:avLst/>
              </a:prstGeom>
            </p:spPr>
          </p:pic>
        </p:grpSp>
        <p:sp>
          <p:nvSpPr>
            <p:cNvPr id="37" name="TextBox 36">
              <a:extLst>
                <a:ext uri="{FF2B5EF4-FFF2-40B4-BE49-F238E27FC236}">
                  <a16:creationId xmlns:a16="http://schemas.microsoft.com/office/drawing/2014/main" id="{B6691432-1D34-7D23-24F4-08012B46F3CD}"/>
                </a:ext>
              </a:extLst>
            </p:cNvPr>
            <p:cNvSpPr txBox="1"/>
            <p:nvPr/>
          </p:nvSpPr>
          <p:spPr>
            <a:xfrm>
              <a:off x="7099698" y="2764933"/>
              <a:ext cx="1616906" cy="552913"/>
            </a:xfrm>
            <a:prstGeom prst="rect">
              <a:avLst/>
            </a:prstGeom>
            <a:noFill/>
          </p:spPr>
          <p:txBody>
            <a:bodyPr wrap="square" rtlCol="0">
              <a:spAutoFit/>
            </a:bodyPr>
            <a:lstStyle/>
            <a:p>
              <a:pPr algn="ctr"/>
              <a:r>
                <a:rPr lang="en-IN" sz="1400" b="1" i="0" dirty="0">
                  <a:solidFill>
                    <a:schemeClr val="bg1"/>
                  </a:solidFill>
                  <a:effectLst/>
                  <a:latin typeface="Amazon Ember"/>
                </a:rPr>
                <a:t>Lenovo M10 FHD Plus (2nd Gen)</a:t>
              </a:r>
            </a:p>
          </p:txBody>
        </p:sp>
      </p:grpSp>
      <p:grpSp>
        <p:nvGrpSpPr>
          <p:cNvPr id="3" name="Group 2">
            <a:extLst>
              <a:ext uri="{FF2B5EF4-FFF2-40B4-BE49-F238E27FC236}">
                <a16:creationId xmlns:a16="http://schemas.microsoft.com/office/drawing/2014/main" id="{3AB160D8-EBE1-6FBB-77E3-1774C2FBCCED}"/>
              </a:ext>
            </a:extLst>
          </p:cNvPr>
          <p:cNvGrpSpPr/>
          <p:nvPr/>
        </p:nvGrpSpPr>
        <p:grpSpPr>
          <a:xfrm>
            <a:off x="8262019" y="1188075"/>
            <a:ext cx="1616906" cy="1938992"/>
            <a:chOff x="9490237" y="1086150"/>
            <a:chExt cx="1616906" cy="2006364"/>
          </a:xfrm>
        </p:grpSpPr>
        <p:grpSp>
          <p:nvGrpSpPr>
            <p:cNvPr id="40" name="Group 39">
              <a:extLst>
                <a:ext uri="{FF2B5EF4-FFF2-40B4-BE49-F238E27FC236}">
                  <a16:creationId xmlns:a16="http://schemas.microsoft.com/office/drawing/2014/main" id="{1C174F3B-AAAA-5927-1D80-AE2FBBC8E5A4}"/>
                </a:ext>
              </a:extLst>
            </p:cNvPr>
            <p:cNvGrpSpPr/>
            <p:nvPr/>
          </p:nvGrpSpPr>
          <p:grpSpPr>
            <a:xfrm>
              <a:off x="9490237" y="1086150"/>
              <a:ext cx="1616906" cy="1616906"/>
              <a:chOff x="9479665" y="1458577"/>
              <a:chExt cx="1616906" cy="1616906"/>
            </a:xfrm>
          </p:grpSpPr>
          <p:pic>
            <p:nvPicPr>
              <p:cNvPr id="18" name="Picture 17" descr="Shape, circle&#10;&#10;Description automatically generated">
                <a:extLst>
                  <a:ext uri="{FF2B5EF4-FFF2-40B4-BE49-F238E27FC236}">
                    <a16:creationId xmlns:a16="http://schemas.microsoft.com/office/drawing/2014/main" id="{B84E0403-0F0A-D978-661B-2265AF05D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665" y="1458577"/>
                <a:ext cx="1616906" cy="1616906"/>
              </a:xfrm>
              <a:prstGeom prst="rect">
                <a:avLst/>
              </a:prstGeom>
            </p:spPr>
          </p:pic>
          <p:pic>
            <p:nvPicPr>
              <p:cNvPr id="26" name="Picture 25">
                <a:extLst>
                  <a:ext uri="{FF2B5EF4-FFF2-40B4-BE49-F238E27FC236}">
                    <a16:creationId xmlns:a16="http://schemas.microsoft.com/office/drawing/2014/main" id="{89816EE8-4131-40C2-6D78-8BE314220ACB}"/>
                  </a:ext>
                </a:extLst>
              </p:cNvPr>
              <p:cNvPicPr>
                <a:picLocks noChangeAspect="1"/>
              </p:cNvPicPr>
              <p:nvPr/>
            </p:nvPicPr>
            <p:blipFill rotWithShape="1">
              <a:blip r:embed="rId6">
                <a:extLst>
                  <a:ext uri="{28A0092B-C50C-407E-A947-70E740481C1C}">
                    <a14:useLocalDpi xmlns:a14="http://schemas.microsoft.com/office/drawing/2010/main" val="0"/>
                  </a:ext>
                </a:extLst>
              </a:blip>
              <a:srcRect l="36087" t="32292" r="39765" b="31619"/>
              <a:stretch/>
            </p:blipFill>
            <p:spPr>
              <a:xfrm>
                <a:off x="9853412" y="1622265"/>
                <a:ext cx="869409" cy="1299329"/>
              </a:xfrm>
              <a:prstGeom prst="rect">
                <a:avLst/>
              </a:prstGeom>
            </p:spPr>
          </p:pic>
        </p:grpSp>
        <p:sp>
          <p:nvSpPr>
            <p:cNvPr id="38" name="TextBox 37">
              <a:extLst>
                <a:ext uri="{FF2B5EF4-FFF2-40B4-BE49-F238E27FC236}">
                  <a16:creationId xmlns:a16="http://schemas.microsoft.com/office/drawing/2014/main" id="{657EDFB0-B65A-C905-15A0-CE06AAB2B00F}"/>
                </a:ext>
              </a:extLst>
            </p:cNvPr>
            <p:cNvSpPr txBox="1"/>
            <p:nvPr/>
          </p:nvSpPr>
          <p:spPr>
            <a:xfrm>
              <a:off x="9536962" y="2784737"/>
              <a:ext cx="1523452" cy="307777"/>
            </a:xfrm>
            <a:prstGeom prst="rect">
              <a:avLst/>
            </a:prstGeom>
            <a:noFill/>
          </p:spPr>
          <p:txBody>
            <a:bodyPr wrap="square" rtlCol="0">
              <a:spAutoFit/>
            </a:bodyPr>
            <a:lstStyle/>
            <a:p>
              <a:pPr algn="ctr"/>
              <a:r>
                <a:rPr lang="en-IN" sz="1400" b="1" i="0" dirty="0">
                  <a:solidFill>
                    <a:schemeClr val="bg1"/>
                  </a:solidFill>
                  <a:effectLst/>
                  <a:latin typeface="Amazon Ember"/>
                </a:rPr>
                <a:t>JBL Tune 125TWS</a:t>
              </a:r>
            </a:p>
          </p:txBody>
        </p:sp>
      </p:grpSp>
      <p:grpSp>
        <p:nvGrpSpPr>
          <p:cNvPr id="22" name="Group 21">
            <a:extLst>
              <a:ext uri="{FF2B5EF4-FFF2-40B4-BE49-F238E27FC236}">
                <a16:creationId xmlns:a16="http://schemas.microsoft.com/office/drawing/2014/main" id="{817BB726-E6D5-554F-7B18-5A6D4571C2F2}"/>
              </a:ext>
            </a:extLst>
          </p:cNvPr>
          <p:cNvGrpSpPr/>
          <p:nvPr/>
        </p:nvGrpSpPr>
        <p:grpSpPr>
          <a:xfrm>
            <a:off x="9070470" y="3572123"/>
            <a:ext cx="2265952" cy="2097802"/>
            <a:chOff x="9103919" y="3577721"/>
            <a:chExt cx="2265952" cy="2097802"/>
          </a:xfrm>
        </p:grpSpPr>
        <p:grpSp>
          <p:nvGrpSpPr>
            <p:cNvPr id="11" name="Group 10">
              <a:extLst>
                <a:ext uri="{FF2B5EF4-FFF2-40B4-BE49-F238E27FC236}">
                  <a16:creationId xmlns:a16="http://schemas.microsoft.com/office/drawing/2014/main" id="{C407A615-5FC6-4BE0-1AB7-2D18ECA17727}"/>
                </a:ext>
              </a:extLst>
            </p:cNvPr>
            <p:cNvGrpSpPr/>
            <p:nvPr/>
          </p:nvGrpSpPr>
          <p:grpSpPr>
            <a:xfrm>
              <a:off x="9103919" y="3577721"/>
              <a:ext cx="2265952" cy="2097802"/>
              <a:chOff x="9221260" y="3648125"/>
              <a:chExt cx="2265952" cy="2097802"/>
            </a:xfrm>
          </p:grpSpPr>
          <p:pic>
            <p:nvPicPr>
              <p:cNvPr id="14" name="Picture 13" descr="Shape, circle&#10;&#10;Description automatically generated">
                <a:extLst>
                  <a:ext uri="{FF2B5EF4-FFF2-40B4-BE49-F238E27FC236}">
                    <a16:creationId xmlns:a16="http://schemas.microsoft.com/office/drawing/2014/main" id="{B078B1EF-25F6-5566-4333-3FB1FA8C36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45783" y="3648125"/>
                <a:ext cx="1616906" cy="1616906"/>
              </a:xfrm>
              <a:prstGeom prst="rect">
                <a:avLst/>
              </a:prstGeom>
            </p:spPr>
          </p:pic>
          <p:sp>
            <p:nvSpPr>
              <p:cNvPr id="13" name="TextBox 12">
                <a:extLst>
                  <a:ext uri="{FF2B5EF4-FFF2-40B4-BE49-F238E27FC236}">
                    <a16:creationId xmlns:a16="http://schemas.microsoft.com/office/drawing/2014/main" id="{E71FC650-40E2-E270-F699-F48E34E0A6F5}"/>
                  </a:ext>
                </a:extLst>
              </p:cNvPr>
              <p:cNvSpPr txBox="1"/>
              <p:nvPr/>
            </p:nvSpPr>
            <p:spPr>
              <a:xfrm>
                <a:off x="9221260" y="5438150"/>
                <a:ext cx="2265952" cy="307777"/>
              </a:xfrm>
              <a:prstGeom prst="rect">
                <a:avLst/>
              </a:prstGeom>
              <a:noFill/>
            </p:spPr>
            <p:txBody>
              <a:bodyPr wrap="square" rtlCol="0">
                <a:spAutoFit/>
              </a:bodyPr>
              <a:lstStyle/>
              <a:p>
                <a:pPr algn="ctr"/>
                <a:r>
                  <a:rPr lang="en-IN" sz="1400" b="1" i="0" dirty="0">
                    <a:solidFill>
                      <a:schemeClr val="bg1"/>
                    </a:solidFill>
                    <a:effectLst/>
                    <a:latin typeface="Amazon Ember"/>
                  </a:rPr>
                  <a:t>Developer Road Ahead</a:t>
                </a:r>
              </a:p>
            </p:txBody>
          </p:sp>
        </p:grpSp>
        <p:pic>
          <p:nvPicPr>
            <p:cNvPr id="21" name="Picture 20">
              <a:extLst>
                <a:ext uri="{FF2B5EF4-FFF2-40B4-BE49-F238E27FC236}">
                  <a16:creationId xmlns:a16="http://schemas.microsoft.com/office/drawing/2014/main" id="{9D0E00C0-7450-8D52-0648-9F0574C4B938}"/>
                </a:ext>
              </a:extLst>
            </p:cNvPr>
            <p:cNvPicPr>
              <a:picLocks noChangeAspect="1"/>
            </p:cNvPicPr>
            <p:nvPr/>
          </p:nvPicPr>
          <p:blipFill rotWithShape="1">
            <a:blip r:embed="rId7">
              <a:extLst>
                <a:ext uri="{28A0092B-C50C-407E-A947-70E740481C1C}">
                  <a14:useLocalDpi xmlns:a14="http://schemas.microsoft.com/office/drawing/2010/main" val="0"/>
                </a:ext>
              </a:extLst>
            </a:blip>
            <a:srcRect l="24251" t="15379" r="26317" b="15429"/>
            <a:stretch/>
          </p:blipFill>
          <p:spPr>
            <a:xfrm>
              <a:off x="9763668" y="3734593"/>
              <a:ext cx="930985" cy="1303161"/>
            </a:xfrm>
            <a:prstGeom prst="rect">
              <a:avLst/>
            </a:prstGeom>
          </p:spPr>
        </p:pic>
      </p:grpSp>
    </p:spTree>
    <p:extLst>
      <p:ext uri="{BB962C8B-B14F-4D97-AF65-F5344CB8AC3E}">
        <p14:creationId xmlns:p14="http://schemas.microsoft.com/office/powerpoint/2010/main" val="479669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2E10D7-0654-1D15-5BA0-F880E6AEEC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3048000" y="-5996"/>
            <a:ext cx="6096000" cy="922789"/>
          </a:xfrm>
          <a:prstGeom prst="rect">
            <a:avLst/>
          </a:prstGeom>
        </p:spPr>
      </p:pic>
      <p:sp>
        <p:nvSpPr>
          <p:cNvPr id="3" name="TextBox 2">
            <a:extLst>
              <a:ext uri="{FF2B5EF4-FFF2-40B4-BE49-F238E27FC236}">
                <a16:creationId xmlns:a16="http://schemas.microsoft.com/office/drawing/2014/main" id="{055B6091-4126-49EF-19F7-818263720DA9}"/>
              </a:ext>
            </a:extLst>
          </p:cNvPr>
          <p:cNvSpPr txBox="1"/>
          <p:nvPr/>
        </p:nvSpPr>
        <p:spPr>
          <a:xfrm>
            <a:off x="3059884" y="106859"/>
            <a:ext cx="6094602" cy="630942"/>
          </a:xfrm>
          <a:prstGeom prst="rect">
            <a:avLst/>
          </a:prstGeom>
          <a:noFill/>
        </p:spPr>
        <p:txBody>
          <a:bodyPr wrap="square">
            <a:spAutoFit/>
          </a:bodyPr>
          <a:lstStyle/>
          <a:p>
            <a:pPr algn="ctr"/>
            <a:r>
              <a:rPr lang="en-IN" sz="3500" b="1" i="0" u="sng" dirty="0">
                <a:solidFill>
                  <a:srgbClr val="FFFFFF"/>
                </a:solidFill>
                <a:effectLst/>
                <a:latin typeface="Roboto" panose="02000000000000000000" pitchFamily="2" charset="0"/>
              </a:rPr>
              <a:t>SUPPORT A CAUSE</a:t>
            </a:r>
          </a:p>
        </p:txBody>
      </p:sp>
      <p:sp>
        <p:nvSpPr>
          <p:cNvPr id="4" name="TextBox 3">
            <a:extLst>
              <a:ext uri="{FF2B5EF4-FFF2-40B4-BE49-F238E27FC236}">
                <a16:creationId xmlns:a16="http://schemas.microsoft.com/office/drawing/2014/main" id="{71F8402F-6080-517D-904F-66006EEC5A8E}"/>
              </a:ext>
            </a:extLst>
          </p:cNvPr>
          <p:cNvSpPr txBox="1"/>
          <p:nvPr/>
        </p:nvSpPr>
        <p:spPr>
          <a:xfrm>
            <a:off x="4162003" y="1091993"/>
            <a:ext cx="3890364" cy="492443"/>
          </a:xfrm>
          <a:prstGeom prst="rect">
            <a:avLst/>
          </a:prstGeom>
          <a:noFill/>
        </p:spPr>
        <p:txBody>
          <a:bodyPr wrap="square">
            <a:spAutoFit/>
          </a:bodyPr>
          <a:lstStyle/>
          <a:p>
            <a:pPr algn="ctr"/>
            <a:r>
              <a:rPr lang="en-IN" sz="2600" dirty="0">
                <a:solidFill>
                  <a:schemeClr val="bg1"/>
                </a:solidFill>
              </a:rPr>
              <a:t>“Giving is Receiving”</a:t>
            </a:r>
          </a:p>
        </p:txBody>
      </p:sp>
      <p:grpSp>
        <p:nvGrpSpPr>
          <p:cNvPr id="5" name="Group 4">
            <a:extLst>
              <a:ext uri="{FF2B5EF4-FFF2-40B4-BE49-F238E27FC236}">
                <a16:creationId xmlns:a16="http://schemas.microsoft.com/office/drawing/2014/main" id="{38939323-AB60-F81B-3DEC-27F6D8D2B17F}"/>
              </a:ext>
            </a:extLst>
          </p:cNvPr>
          <p:cNvGrpSpPr/>
          <p:nvPr/>
        </p:nvGrpSpPr>
        <p:grpSpPr>
          <a:xfrm>
            <a:off x="1690015" y="1861357"/>
            <a:ext cx="8811969" cy="2298061"/>
            <a:chOff x="1433117" y="2363812"/>
            <a:chExt cx="8811969" cy="2298061"/>
          </a:xfrm>
        </p:grpSpPr>
        <p:pic>
          <p:nvPicPr>
            <p:cNvPr id="6" name="Picture 6" descr="galleryImage">
              <a:extLst>
                <a:ext uri="{FF2B5EF4-FFF2-40B4-BE49-F238E27FC236}">
                  <a16:creationId xmlns:a16="http://schemas.microsoft.com/office/drawing/2014/main" id="{D69F3614-1CA3-5D84-8CB7-FA4ED0501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117" y="2363813"/>
              <a:ext cx="4085438" cy="229806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8" descr="galleryImage">
              <a:extLst>
                <a:ext uri="{FF2B5EF4-FFF2-40B4-BE49-F238E27FC236}">
                  <a16:creationId xmlns:a16="http://schemas.microsoft.com/office/drawing/2014/main" id="{72FC73AD-D700-FE48-437C-B9033B8A0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648" y="2363812"/>
              <a:ext cx="4085438" cy="2298060"/>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EA9D32FB-FD11-F5D0-1348-1743A316EFC3}"/>
              </a:ext>
            </a:extLst>
          </p:cNvPr>
          <p:cNvSpPr txBox="1"/>
          <p:nvPr/>
        </p:nvSpPr>
        <p:spPr>
          <a:xfrm>
            <a:off x="331836" y="4780815"/>
            <a:ext cx="7355676" cy="646331"/>
          </a:xfrm>
          <a:prstGeom prst="rect">
            <a:avLst/>
          </a:prstGeom>
          <a:noFill/>
        </p:spPr>
        <p:txBody>
          <a:bodyPr wrap="square">
            <a:spAutoFit/>
          </a:bodyPr>
          <a:lstStyle/>
          <a:p>
            <a:r>
              <a:rPr lang="en-US" b="0" i="0" dirty="0">
                <a:solidFill>
                  <a:srgbClr val="FFFFFF"/>
                </a:solidFill>
                <a:effectLst/>
                <a:latin typeface="Roboto" panose="02000000000000000000" pitchFamily="2" charset="0"/>
              </a:rPr>
              <a:t>Su</a:t>
            </a:r>
            <a:r>
              <a:rPr lang="en-US" dirty="0">
                <a:solidFill>
                  <a:srgbClr val="FFFFFF"/>
                </a:solidFill>
                <a:latin typeface="Roboto" panose="02000000000000000000" pitchFamily="2" charset="0"/>
              </a:rPr>
              <a:t>pport </a:t>
            </a:r>
            <a:r>
              <a:rPr lang="en-US" b="0" i="0" dirty="0">
                <a:solidFill>
                  <a:srgbClr val="FFFFFF"/>
                </a:solidFill>
                <a:effectLst/>
                <a:latin typeface="Roboto" panose="02000000000000000000" pitchFamily="2" charset="0"/>
              </a:rPr>
              <a:t>‘Scope for Change’ to create more impact and touch the lives of more underprivileged students.</a:t>
            </a:r>
            <a:endParaRPr lang="en-IN" dirty="0"/>
          </a:p>
        </p:txBody>
      </p:sp>
      <p:pic>
        <p:nvPicPr>
          <p:cNvPr id="9" name="Picture 8" descr="Text&#10;&#10;Description automatically generated">
            <a:extLst>
              <a:ext uri="{FF2B5EF4-FFF2-40B4-BE49-F238E27FC236}">
                <a16:creationId xmlns:a16="http://schemas.microsoft.com/office/drawing/2014/main" id="{26708270-87D3-2796-1501-CEB9A4C344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205" y="4722618"/>
            <a:ext cx="2764889" cy="762728"/>
          </a:xfrm>
          <a:prstGeom prst="rect">
            <a:avLst/>
          </a:prstGeom>
        </p:spPr>
      </p:pic>
    </p:spTree>
    <p:extLst>
      <p:ext uri="{BB962C8B-B14F-4D97-AF65-F5344CB8AC3E}">
        <p14:creationId xmlns:p14="http://schemas.microsoft.com/office/powerpoint/2010/main" val="133271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rPr>
              <a:t>Everything about SSO in Microsoft Teams</a:t>
            </a: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03:50 </a:t>
            </a:r>
            <a:r>
              <a:rPr lang="de-DE" sz="1800" dirty="0">
                <a:solidFill>
                  <a:srgbClr val="E25B00"/>
                </a:solidFill>
              </a:rPr>
              <a:t>P</a:t>
            </a:r>
            <a:r>
              <a:rPr lang="de-DE" sz="1800" dirty="0">
                <a:solidFill>
                  <a:srgbClr val="E25B00"/>
                </a:solidFill>
                <a:effectLst/>
              </a:rPr>
              <a:t>M – 04:35 </a:t>
            </a:r>
            <a:r>
              <a:rPr lang="de-DE" sz="1800" dirty="0">
                <a:solidFill>
                  <a:srgbClr val="E25B00"/>
                </a:solidFill>
              </a:rPr>
              <a:t>P</a:t>
            </a:r>
            <a:r>
              <a:rPr lang="de-DE" sz="1800" dirty="0">
                <a:solidFill>
                  <a:srgbClr val="E25B00"/>
                </a:solidFill>
                <a:effectLst/>
              </a:rPr>
              <a:t>M IST</a:t>
            </a:r>
            <a:endParaRPr lang="en-US" sz="1800" dirty="0">
              <a:solidFill>
                <a:srgbClr val="E25B00"/>
              </a:solidFill>
            </a:endParaRPr>
          </a:p>
        </p:txBody>
      </p:sp>
      <p:sp>
        <p:nvSpPr>
          <p:cNvPr id="17" name="Content Placeholder 4">
            <a:extLst>
              <a:ext uri="{FF2B5EF4-FFF2-40B4-BE49-F238E27FC236}">
                <a16:creationId xmlns:a16="http://schemas.microsoft.com/office/drawing/2014/main" id="{F30C0133-D373-4BEE-AF48-818F19513512}"/>
              </a:ext>
            </a:extLst>
          </p:cNvPr>
          <p:cNvSpPr txBox="1">
            <a:spLocks/>
          </p:cNvSpPr>
          <p:nvPr/>
        </p:nvSpPr>
        <p:spPr>
          <a:xfrm>
            <a:off x="6881393" y="4255873"/>
            <a:ext cx="4559984"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IN" b="1" i="0" dirty="0">
                <a:solidFill>
                  <a:schemeClr val="bg1"/>
                </a:solidFill>
                <a:effectLst/>
                <a:latin typeface="-apple-system"/>
              </a:rPr>
              <a:t>Kunj Balkrishna Sangani</a:t>
            </a:r>
            <a:endParaRPr lang="en-US" b="1" dirty="0">
              <a:solidFill>
                <a:schemeClr val="bg1"/>
              </a:solidFill>
            </a:endParaRPr>
          </a:p>
        </p:txBody>
      </p:sp>
      <p:sp>
        <p:nvSpPr>
          <p:cNvPr id="21" name="Content Placeholder 4">
            <a:extLst>
              <a:ext uri="{FF2B5EF4-FFF2-40B4-BE49-F238E27FC236}">
                <a16:creationId xmlns:a16="http://schemas.microsoft.com/office/drawing/2014/main" id="{62587D00-EA0F-4F2C-AFE5-F845D430B963}"/>
              </a:ext>
            </a:extLst>
          </p:cNvPr>
          <p:cNvSpPr txBox="1">
            <a:spLocks/>
          </p:cNvSpPr>
          <p:nvPr/>
        </p:nvSpPr>
        <p:spPr>
          <a:xfrm>
            <a:off x="7292956" y="4826369"/>
            <a:ext cx="3736859" cy="6694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IN" sz="1600" b="0" i="0" dirty="0">
                <a:solidFill>
                  <a:schemeClr val="bg1"/>
                </a:solidFill>
                <a:effectLst/>
                <a:latin typeface="Roboto" panose="02000000000000000000" pitchFamily="2" charset="0"/>
              </a:rPr>
              <a:t>M365 consultant</a:t>
            </a:r>
          </a:p>
          <a:p>
            <a:pPr marL="0" indent="0" algn="ctr">
              <a:lnSpc>
                <a:spcPct val="100000"/>
              </a:lnSpc>
              <a:spcBef>
                <a:spcPts val="600"/>
              </a:spcBef>
              <a:spcAft>
                <a:spcPts val="600"/>
              </a:spcAft>
              <a:buClr>
                <a:srgbClr val="086DB4"/>
              </a:buClr>
              <a:buSzPct val="150000"/>
              <a:buNone/>
            </a:pPr>
            <a:r>
              <a:rPr lang="en-IN" sz="1400" dirty="0" err="1">
                <a:solidFill>
                  <a:schemeClr val="bg1"/>
                </a:solidFill>
                <a:latin typeface="Roboto" panose="02000000000000000000" pitchFamily="2" charset="0"/>
              </a:rPr>
              <a:t>LTIMindtree</a:t>
            </a:r>
            <a:endParaRPr lang="en-US" sz="1400" dirty="0">
              <a:solidFill>
                <a:schemeClr val="bg1"/>
              </a:solidFill>
            </a:endParaRPr>
          </a:p>
        </p:txBody>
      </p: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Session 6</a:t>
            </a:r>
          </a:p>
        </p:txBody>
      </p:sp>
      <p:cxnSp>
        <p:nvCxnSpPr>
          <p:cNvPr id="18" name="Straight Connector 17">
            <a:extLst>
              <a:ext uri="{FF2B5EF4-FFF2-40B4-BE49-F238E27FC236}">
                <a16:creationId xmlns:a16="http://schemas.microsoft.com/office/drawing/2014/main" id="{F5294795-120A-4C65-821C-E0A216B27E87}"/>
              </a:ext>
            </a:extLst>
          </p:cNvPr>
          <p:cNvCxnSpPr>
            <a:cxnSpLocks/>
          </p:cNvCxnSpPr>
          <p:nvPr/>
        </p:nvCxnSpPr>
        <p:spPr>
          <a:xfrm>
            <a:off x="8812340" y="5662004"/>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71DB161-84EA-4969-713E-31FE3071F6E4}"/>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pic>
        <p:nvPicPr>
          <p:cNvPr id="10" name="Picture 9">
            <a:extLst>
              <a:ext uri="{FF2B5EF4-FFF2-40B4-BE49-F238E27FC236}">
                <a16:creationId xmlns:a16="http://schemas.microsoft.com/office/drawing/2014/main" id="{7FC7D0CF-568B-2A9D-8593-576CF409AB3B}"/>
              </a:ext>
            </a:extLst>
          </p:cNvPr>
          <p:cNvPicPr>
            <a:picLocks noChangeAspect="1"/>
          </p:cNvPicPr>
          <p:nvPr/>
        </p:nvPicPr>
        <p:blipFill>
          <a:blip r:embed="rId2">
            <a:extLst>
              <a:ext uri="{28A0092B-C50C-407E-A947-70E740481C1C}">
                <a14:useLocalDpi xmlns:a14="http://schemas.microsoft.com/office/drawing/2010/main" val="0"/>
              </a:ext>
            </a:extLst>
          </a:blip>
          <a:srcRect t="11111" b="11111"/>
          <a:stretch/>
        </p:blipFill>
        <p:spPr>
          <a:xfrm flipH="1">
            <a:off x="7843023" y="1374662"/>
            <a:ext cx="2636724" cy="2636724"/>
          </a:xfrm>
          <a:prstGeom prst="ellipse">
            <a:avLst/>
          </a:prstGeom>
          <a:ln w="63500" cap="rnd">
            <a:solidFill>
              <a:schemeClr val="bg2">
                <a:lumMod val="75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0663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effectLst/>
              </a:rPr>
              <a:t>Session name</a:t>
            </a:r>
            <a:endParaRPr lang="en-US" sz="3000" b="1" dirty="0">
              <a:solidFill>
                <a:srgbClr val="E25B00"/>
              </a:solidFill>
            </a:endParaRP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Session Time</a:t>
            </a:r>
            <a:endParaRPr lang="en-US" sz="1800" dirty="0">
              <a:solidFill>
                <a:srgbClr val="E25B00"/>
              </a:solidFill>
            </a:endParaRPr>
          </a:p>
        </p:txBody>
      </p:sp>
      <p:pic>
        <p:nvPicPr>
          <p:cNvPr id="1026" name="Picture 2">
            <a:extLst>
              <a:ext uri="{FF2B5EF4-FFF2-40B4-BE49-F238E27FC236}">
                <a16:creationId xmlns:a16="http://schemas.microsoft.com/office/drawing/2014/main" id="{0CBC2F0A-F3FE-4E92-805C-C05FFCFE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016161" y="2043406"/>
            <a:ext cx="1844040" cy="1844040"/>
          </a:xfrm>
          <a:prstGeom prst="ellipse">
            <a:avLst/>
          </a:prstGeom>
          <a:ln w="63500" cap="rnd">
            <a:solidFill>
              <a:schemeClr val="tx2">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D9CAA0-8F66-44B6-AAB1-4FEB9D83C79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p:blipFill>
        <p:spPr bwMode="auto">
          <a:xfrm>
            <a:off x="9543187" y="2043406"/>
            <a:ext cx="1835896" cy="1840687"/>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F30C0133-D373-4BEE-AF48-818F19513512}"/>
              </a:ext>
            </a:extLst>
          </p:cNvPr>
          <p:cNvSpPr txBox="1">
            <a:spLocks/>
          </p:cNvSpPr>
          <p:nvPr/>
        </p:nvSpPr>
        <p:spPr>
          <a:xfrm>
            <a:off x="7052890" y="4191622"/>
            <a:ext cx="1764414"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sz="1800" b="1" dirty="0">
                <a:solidFill>
                  <a:schemeClr val="bg1"/>
                </a:solidFill>
                <a:effectLst/>
              </a:rPr>
              <a:t>Speaker 1</a:t>
            </a:r>
            <a:endParaRPr lang="en-US" sz="1800" b="1" dirty="0">
              <a:solidFill>
                <a:schemeClr val="bg1"/>
              </a:solidFill>
            </a:endParaRPr>
          </a:p>
        </p:txBody>
      </p:sp>
      <p:sp>
        <p:nvSpPr>
          <p:cNvPr id="19" name="TextBox 18">
            <a:extLst>
              <a:ext uri="{FF2B5EF4-FFF2-40B4-BE49-F238E27FC236}">
                <a16:creationId xmlns:a16="http://schemas.microsoft.com/office/drawing/2014/main" id="{19C186AE-5F94-4E08-9120-F15905ACECCA}"/>
              </a:ext>
            </a:extLst>
          </p:cNvPr>
          <p:cNvSpPr txBox="1"/>
          <p:nvPr/>
        </p:nvSpPr>
        <p:spPr>
          <a:xfrm>
            <a:off x="9424290" y="4191622"/>
            <a:ext cx="2073690" cy="369332"/>
          </a:xfrm>
          <a:prstGeom prst="rect">
            <a:avLst/>
          </a:prstGeom>
          <a:noFill/>
        </p:spPr>
        <p:txBody>
          <a:bodyPr wrap="square">
            <a:spAutoFit/>
          </a:bodyPr>
          <a:lstStyle/>
          <a:p>
            <a:pPr marL="0" indent="0" algn="ctr">
              <a:lnSpc>
                <a:spcPct val="100000"/>
              </a:lnSpc>
              <a:buClr>
                <a:srgbClr val="086DB4"/>
              </a:buClr>
              <a:buSzPct val="150000"/>
              <a:buNone/>
            </a:pPr>
            <a:r>
              <a:rPr lang="en-US" sz="1800" b="1" dirty="0">
                <a:solidFill>
                  <a:schemeClr val="bg1"/>
                </a:solidFill>
                <a:effectLst/>
              </a:rPr>
              <a:t>Speaker 2</a:t>
            </a:r>
            <a:endParaRPr lang="en-US" sz="1800" b="1" dirty="0">
              <a:solidFill>
                <a:schemeClr val="bg1"/>
              </a:solidFill>
            </a:endParaRPr>
          </a:p>
        </p:txBody>
      </p:sp>
      <p:sp>
        <p:nvSpPr>
          <p:cNvPr id="21" name="Content Placeholder 4">
            <a:extLst>
              <a:ext uri="{FF2B5EF4-FFF2-40B4-BE49-F238E27FC236}">
                <a16:creationId xmlns:a16="http://schemas.microsoft.com/office/drawing/2014/main" id="{62587D00-EA0F-4F2C-AFE5-F845D430B963}"/>
              </a:ext>
            </a:extLst>
          </p:cNvPr>
          <p:cNvSpPr txBox="1">
            <a:spLocks/>
          </p:cNvSpPr>
          <p:nvPr/>
        </p:nvSpPr>
        <p:spPr>
          <a:xfrm>
            <a:off x="6775144" y="4594135"/>
            <a:ext cx="2319906" cy="68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500" dirty="0">
                <a:solidFill>
                  <a:schemeClr val="bg1"/>
                </a:solidFill>
                <a:effectLst/>
              </a:rPr>
              <a:t>Designation</a:t>
            </a:r>
            <a:endParaRPr lang="en-US" sz="1500" dirty="0">
              <a:solidFill>
                <a:schemeClr val="bg1"/>
              </a:solidFill>
            </a:endParaRPr>
          </a:p>
        </p:txBody>
      </p:sp>
      <p:sp>
        <p:nvSpPr>
          <p:cNvPr id="22" name="Content Placeholder 4">
            <a:extLst>
              <a:ext uri="{FF2B5EF4-FFF2-40B4-BE49-F238E27FC236}">
                <a16:creationId xmlns:a16="http://schemas.microsoft.com/office/drawing/2014/main" id="{D2FF0026-FB73-478F-AAC7-4F2879B70025}"/>
              </a:ext>
            </a:extLst>
          </p:cNvPr>
          <p:cNvSpPr txBox="1">
            <a:spLocks/>
          </p:cNvSpPr>
          <p:nvPr/>
        </p:nvSpPr>
        <p:spPr>
          <a:xfrm>
            <a:off x="9542069" y="4594136"/>
            <a:ext cx="1838133" cy="683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500" dirty="0">
                <a:solidFill>
                  <a:schemeClr val="bg1"/>
                </a:solidFill>
                <a:effectLst/>
              </a:rPr>
              <a:t>Designation</a:t>
            </a:r>
            <a:endParaRPr lang="en-US" sz="1500" dirty="0">
              <a:solidFill>
                <a:schemeClr val="bg1"/>
              </a:solidFill>
            </a:endParaRPr>
          </a:p>
        </p:txBody>
      </p:sp>
      <p:cxnSp>
        <p:nvCxnSpPr>
          <p:cNvPr id="16" name="Straight Connector 15">
            <a:extLst>
              <a:ext uri="{FF2B5EF4-FFF2-40B4-BE49-F238E27FC236}">
                <a16:creationId xmlns:a16="http://schemas.microsoft.com/office/drawing/2014/main" id="{5531F8F9-6DF3-474D-8365-535E866FE08E}"/>
              </a:ext>
            </a:extLst>
          </p:cNvPr>
          <p:cNvCxnSpPr/>
          <p:nvPr/>
        </p:nvCxnSpPr>
        <p:spPr>
          <a:xfrm>
            <a:off x="7586052" y="54519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F67177C-9814-4523-8796-1718CA4E6D95}"/>
              </a:ext>
            </a:extLst>
          </p:cNvPr>
          <p:cNvCxnSpPr/>
          <p:nvPr/>
        </p:nvCxnSpPr>
        <p:spPr>
          <a:xfrm>
            <a:off x="10112090" y="54519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Session No.</a:t>
            </a:r>
          </a:p>
        </p:txBody>
      </p:sp>
      <p:sp>
        <p:nvSpPr>
          <p:cNvPr id="4" name="Rectangle 3">
            <a:extLst>
              <a:ext uri="{FF2B5EF4-FFF2-40B4-BE49-F238E27FC236}">
                <a16:creationId xmlns:a16="http://schemas.microsoft.com/office/drawing/2014/main" id="{A85098C0-0F81-E408-6319-BA5AA8EB74A1}"/>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Tree>
    <p:extLst>
      <p:ext uri="{BB962C8B-B14F-4D97-AF65-F5344CB8AC3E}">
        <p14:creationId xmlns:p14="http://schemas.microsoft.com/office/powerpoint/2010/main" val="247110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8702F-3200-4824-981E-154F61BF7B1D}"/>
              </a:ext>
            </a:extLst>
          </p:cNvPr>
          <p:cNvSpPr>
            <a:spLocks noGrp="1"/>
          </p:cNvSpPr>
          <p:nvPr>
            <p:ph type="title"/>
          </p:nvPr>
        </p:nvSpPr>
        <p:spPr>
          <a:xfrm>
            <a:off x="7173539" y="524456"/>
            <a:ext cx="3975692" cy="605720"/>
          </a:xfrm>
        </p:spPr>
        <p:txBody>
          <a:bodyPr anchor="b"/>
          <a:lstStyle/>
          <a:p>
            <a:pPr algn="ctr"/>
            <a:r>
              <a:rPr lang="en-US" sz="2800" b="0" spc="300" dirty="0">
                <a:solidFill>
                  <a:schemeClr val="bg1"/>
                </a:solidFill>
                <a:effectLst/>
              </a:rPr>
              <a:t>SPEAKERS PANEL</a:t>
            </a:r>
            <a:endParaRPr lang="en-US" sz="2800" b="0" spc="300" dirty="0">
              <a:solidFill>
                <a:schemeClr val="bg1"/>
              </a:solidFill>
            </a:endParaRPr>
          </a:p>
        </p:txBody>
      </p:sp>
      <p:sp>
        <p:nvSpPr>
          <p:cNvPr id="6" name="Content Placeholder 4">
            <a:extLst>
              <a:ext uri="{FF2B5EF4-FFF2-40B4-BE49-F238E27FC236}">
                <a16:creationId xmlns:a16="http://schemas.microsoft.com/office/drawing/2014/main" id="{A73B48C7-F775-4554-A94C-6B9A0BC89741}"/>
              </a:ext>
            </a:extLst>
          </p:cNvPr>
          <p:cNvSpPr txBox="1">
            <a:spLocks/>
          </p:cNvSpPr>
          <p:nvPr/>
        </p:nvSpPr>
        <p:spPr>
          <a:xfrm>
            <a:off x="350836" y="2963750"/>
            <a:ext cx="5382307" cy="6648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en-US" sz="3000" b="1" dirty="0">
                <a:solidFill>
                  <a:srgbClr val="E25B00"/>
                </a:solidFill>
                <a:effectLst/>
              </a:rPr>
              <a:t>Session name</a:t>
            </a:r>
            <a:endParaRPr lang="en-US" sz="3000" b="1" dirty="0">
              <a:solidFill>
                <a:srgbClr val="E25B00"/>
              </a:solidFill>
            </a:endParaRPr>
          </a:p>
        </p:txBody>
      </p:sp>
      <p:sp>
        <p:nvSpPr>
          <p:cNvPr id="8" name="Content Placeholder 4">
            <a:extLst>
              <a:ext uri="{FF2B5EF4-FFF2-40B4-BE49-F238E27FC236}">
                <a16:creationId xmlns:a16="http://schemas.microsoft.com/office/drawing/2014/main" id="{98B59A21-8F3F-4FA2-85E3-8067DB05901E}"/>
              </a:ext>
            </a:extLst>
          </p:cNvPr>
          <p:cNvSpPr txBox="1">
            <a:spLocks/>
          </p:cNvSpPr>
          <p:nvPr/>
        </p:nvSpPr>
        <p:spPr>
          <a:xfrm>
            <a:off x="350836" y="4280758"/>
            <a:ext cx="5382307" cy="664821"/>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086DB4"/>
              </a:buClr>
              <a:buSzPct val="150000"/>
              <a:buNone/>
            </a:pPr>
            <a:r>
              <a:rPr lang="de-DE" sz="1800" dirty="0">
                <a:solidFill>
                  <a:srgbClr val="E25B00"/>
                </a:solidFill>
                <a:effectLst/>
              </a:rPr>
              <a:t>Session Time</a:t>
            </a:r>
            <a:endParaRPr lang="en-US" sz="1800" dirty="0">
              <a:solidFill>
                <a:srgbClr val="E25B00"/>
              </a:solidFill>
            </a:endParaRPr>
          </a:p>
        </p:txBody>
      </p:sp>
      <p:pic>
        <p:nvPicPr>
          <p:cNvPr id="1026" name="Picture 2">
            <a:extLst>
              <a:ext uri="{FF2B5EF4-FFF2-40B4-BE49-F238E27FC236}">
                <a16:creationId xmlns:a16="http://schemas.microsoft.com/office/drawing/2014/main" id="{0CBC2F0A-F3FE-4E92-805C-C05FFCFE1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745119" y="1573683"/>
            <a:ext cx="2699859" cy="2699859"/>
          </a:xfrm>
          <a:prstGeom prst="ellipse">
            <a:avLst/>
          </a:prstGeom>
          <a:noFill/>
          <a:ln w="38100">
            <a:solidFill>
              <a:schemeClr val="tx2">
                <a:lumMod val="60000"/>
                <a:lumOff val="40000"/>
              </a:schemeClr>
            </a:solidFill>
          </a:ln>
          <a:extLst>
            <a:ext uri="{909E8E84-426E-40DD-AFC4-6F175D3DCCD1}">
              <a14:hiddenFill xmlns:a14="http://schemas.microsoft.com/office/drawing/2010/main">
                <a:solidFill>
                  <a:srgbClr val="FFFFFF"/>
                </a:solidFill>
              </a14:hiddenFill>
            </a:ext>
          </a:extLst>
        </p:spPr>
      </p:pic>
      <p:sp>
        <p:nvSpPr>
          <p:cNvPr id="17" name="Content Placeholder 4">
            <a:extLst>
              <a:ext uri="{FF2B5EF4-FFF2-40B4-BE49-F238E27FC236}">
                <a16:creationId xmlns:a16="http://schemas.microsoft.com/office/drawing/2014/main" id="{F30C0133-D373-4BEE-AF48-818F19513512}"/>
              </a:ext>
            </a:extLst>
          </p:cNvPr>
          <p:cNvSpPr txBox="1">
            <a:spLocks/>
          </p:cNvSpPr>
          <p:nvPr/>
        </p:nvSpPr>
        <p:spPr>
          <a:xfrm>
            <a:off x="7660022" y="4544408"/>
            <a:ext cx="2870053" cy="4042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Clr>
                <a:srgbClr val="086DB4"/>
              </a:buClr>
              <a:buSzPct val="150000"/>
              <a:buNone/>
            </a:pPr>
            <a:r>
              <a:rPr lang="en-US" b="1" dirty="0">
                <a:solidFill>
                  <a:schemeClr val="bg1"/>
                </a:solidFill>
                <a:effectLst/>
              </a:rPr>
              <a:t>Speaker Name</a:t>
            </a:r>
            <a:endParaRPr lang="en-US" b="1" dirty="0">
              <a:solidFill>
                <a:schemeClr val="bg1"/>
              </a:solidFill>
            </a:endParaRPr>
          </a:p>
        </p:txBody>
      </p:sp>
      <p:sp>
        <p:nvSpPr>
          <p:cNvPr id="21" name="Content Placeholder 4">
            <a:extLst>
              <a:ext uri="{FF2B5EF4-FFF2-40B4-BE49-F238E27FC236}">
                <a16:creationId xmlns:a16="http://schemas.microsoft.com/office/drawing/2014/main" id="{62587D00-EA0F-4F2C-AFE5-F845D430B963}"/>
              </a:ext>
            </a:extLst>
          </p:cNvPr>
          <p:cNvSpPr txBox="1">
            <a:spLocks/>
          </p:cNvSpPr>
          <p:nvPr/>
        </p:nvSpPr>
        <p:spPr>
          <a:xfrm>
            <a:off x="7722503" y="5023343"/>
            <a:ext cx="2745090" cy="683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en-US" sz="22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600"/>
              </a:spcBef>
              <a:spcAft>
                <a:spcPts val="600"/>
              </a:spcAft>
              <a:buClr>
                <a:srgbClr val="086DB4"/>
              </a:buClr>
              <a:buSzPct val="150000"/>
              <a:buNone/>
            </a:pPr>
            <a:r>
              <a:rPr lang="en-US" sz="1600" dirty="0">
                <a:solidFill>
                  <a:schemeClr val="bg1"/>
                </a:solidFill>
                <a:effectLst/>
              </a:rPr>
              <a:t>Designation</a:t>
            </a:r>
            <a:endParaRPr lang="en-US" sz="1600" dirty="0">
              <a:solidFill>
                <a:schemeClr val="bg1"/>
              </a:solidFill>
            </a:endParaRPr>
          </a:p>
        </p:txBody>
      </p:sp>
      <p:sp>
        <p:nvSpPr>
          <p:cNvPr id="32" name="Title 1">
            <a:extLst>
              <a:ext uri="{FF2B5EF4-FFF2-40B4-BE49-F238E27FC236}">
                <a16:creationId xmlns:a16="http://schemas.microsoft.com/office/drawing/2014/main" id="{15E8E8FC-BDC4-437E-83E3-2E51B79D163D}"/>
              </a:ext>
            </a:extLst>
          </p:cNvPr>
          <p:cNvSpPr txBox="1">
            <a:spLocks/>
          </p:cNvSpPr>
          <p:nvPr/>
        </p:nvSpPr>
        <p:spPr>
          <a:xfrm>
            <a:off x="350836" y="375284"/>
            <a:ext cx="5181600" cy="1938992"/>
          </a:xfrm>
          <a:prstGeom prst="rect">
            <a:avLst/>
          </a:prstGeom>
        </p:spPr>
        <p:txBody>
          <a:bodyPr vert="horz" lIns="91440" tIns="548640" rIns="91440" bIns="0" rtlCol="0" anchor="b">
            <a:noAutofit/>
          </a:bodyPr>
          <a:lstStyle>
            <a:lvl1pPr algn="l" defTabSz="914400" rtl="0" eaLnBrk="1" latinLnBrk="0" hangingPunct="1">
              <a:lnSpc>
                <a:spcPct val="100000"/>
              </a:lnSpc>
              <a:spcBef>
                <a:spcPct val="0"/>
              </a:spcBef>
              <a:buNone/>
              <a:defRPr sz="5000" b="1" kern="1200">
                <a:solidFill>
                  <a:srgbClr val="086DB4"/>
                </a:solidFill>
                <a:latin typeface="+mj-lt"/>
                <a:ea typeface="+mj-ea"/>
                <a:cs typeface="+mj-cs"/>
              </a:defRPr>
            </a:lvl1pPr>
          </a:lstStyle>
          <a:p>
            <a:r>
              <a:rPr lang="en-US" dirty="0">
                <a:solidFill>
                  <a:srgbClr val="002060"/>
                </a:solidFill>
              </a:rPr>
              <a:t>Session No.</a:t>
            </a:r>
          </a:p>
        </p:txBody>
      </p:sp>
      <p:cxnSp>
        <p:nvCxnSpPr>
          <p:cNvPr id="18" name="Straight Connector 17">
            <a:extLst>
              <a:ext uri="{FF2B5EF4-FFF2-40B4-BE49-F238E27FC236}">
                <a16:creationId xmlns:a16="http://schemas.microsoft.com/office/drawing/2014/main" id="{F5294795-120A-4C65-821C-E0A216B27E87}"/>
              </a:ext>
            </a:extLst>
          </p:cNvPr>
          <p:cNvCxnSpPr/>
          <p:nvPr/>
        </p:nvCxnSpPr>
        <p:spPr>
          <a:xfrm>
            <a:off x="8746003" y="5787839"/>
            <a:ext cx="69809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3F94940-F37E-D2D5-6277-FC260C1D67A2}"/>
              </a:ext>
            </a:extLst>
          </p:cNvPr>
          <p:cNvSpPr/>
          <p:nvPr/>
        </p:nvSpPr>
        <p:spPr>
          <a:xfrm>
            <a:off x="350836" y="2465431"/>
            <a:ext cx="3690938" cy="66974"/>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1B183"/>
              </a:solidFill>
            </a:endParaRPr>
          </a:p>
        </p:txBody>
      </p:sp>
    </p:spTree>
    <p:extLst>
      <p:ext uri="{BB962C8B-B14F-4D97-AF65-F5344CB8AC3E}">
        <p14:creationId xmlns:p14="http://schemas.microsoft.com/office/powerpoint/2010/main" val="602911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120AB8-6677-DAE2-988F-01530C9B69EB}"/>
              </a:ext>
            </a:extLst>
          </p:cNvPr>
          <p:cNvSpPr>
            <a:spLocks noGrp="1"/>
          </p:cNvSpPr>
          <p:nvPr>
            <p:ph type="title"/>
          </p:nvPr>
        </p:nvSpPr>
        <p:spPr/>
        <p:txBody>
          <a:bodyPr/>
          <a:lstStyle/>
          <a:p>
            <a:r>
              <a:rPr lang="en-IN" dirty="0"/>
              <a:t>What we will learn</a:t>
            </a:r>
          </a:p>
        </p:txBody>
      </p:sp>
      <p:sp>
        <p:nvSpPr>
          <p:cNvPr id="5" name="Content Placeholder 4">
            <a:extLst>
              <a:ext uri="{FF2B5EF4-FFF2-40B4-BE49-F238E27FC236}">
                <a16:creationId xmlns:a16="http://schemas.microsoft.com/office/drawing/2014/main" id="{A990C388-11D6-3041-5811-FFC4B99A1A50}"/>
              </a:ext>
            </a:extLst>
          </p:cNvPr>
          <p:cNvSpPr>
            <a:spLocks noGrp="1"/>
          </p:cNvSpPr>
          <p:nvPr>
            <p:ph idx="1"/>
          </p:nvPr>
        </p:nvSpPr>
        <p:spPr/>
        <p:txBody>
          <a:bodyPr/>
          <a:lstStyle/>
          <a:p>
            <a:r>
              <a:rPr lang="en-IN" sz="2800" dirty="0"/>
              <a:t>What is Single sign on(SSO)?</a:t>
            </a:r>
          </a:p>
          <a:p>
            <a:r>
              <a:rPr lang="en-US" dirty="0"/>
              <a:t>Why do we need SSO?</a:t>
            </a:r>
          </a:p>
          <a:p>
            <a:r>
              <a:rPr lang="en-IN" sz="2800" dirty="0"/>
              <a:t>What is Teams SSO?</a:t>
            </a:r>
          </a:p>
          <a:p>
            <a:r>
              <a:rPr lang="en-US" dirty="0"/>
              <a:t>Microsoft Teams extensibility points</a:t>
            </a:r>
          </a:p>
          <a:p>
            <a:r>
              <a:rPr lang="en-US" dirty="0"/>
              <a:t>SSO in Teams Tab</a:t>
            </a:r>
          </a:p>
          <a:p>
            <a:r>
              <a:rPr lang="en-US" dirty="0"/>
              <a:t>SSO in Teams Bot</a:t>
            </a:r>
          </a:p>
          <a:p>
            <a:r>
              <a:rPr lang="en-US" dirty="0"/>
              <a:t>SSO in Teams Message extension</a:t>
            </a:r>
            <a:endParaRPr lang="en-IN" dirty="0"/>
          </a:p>
          <a:p>
            <a:endParaRPr lang="en-IN" sz="2800" dirty="0"/>
          </a:p>
          <a:p>
            <a:endParaRPr lang="en-IN" dirty="0"/>
          </a:p>
        </p:txBody>
      </p:sp>
    </p:spTree>
    <p:extLst>
      <p:ext uri="{BB962C8B-B14F-4D97-AF65-F5344CB8AC3E}">
        <p14:creationId xmlns:p14="http://schemas.microsoft.com/office/powerpoint/2010/main" val="3463191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BA48F-6F05-9688-7620-93B880AFEE4F}"/>
              </a:ext>
            </a:extLst>
          </p:cNvPr>
          <p:cNvSpPr>
            <a:spLocks noGrp="1"/>
          </p:cNvSpPr>
          <p:nvPr>
            <p:ph type="title"/>
          </p:nvPr>
        </p:nvSpPr>
        <p:spPr/>
        <p:txBody>
          <a:bodyPr/>
          <a:lstStyle/>
          <a:p>
            <a:endParaRPr lang="en-IN"/>
          </a:p>
        </p:txBody>
      </p:sp>
      <p:pic>
        <p:nvPicPr>
          <p:cNvPr id="3" name="Picture 2" descr="Which Game of Thrones characters could kill a White Walker? | Metro News">
            <a:extLst>
              <a:ext uri="{FF2B5EF4-FFF2-40B4-BE49-F238E27FC236}">
                <a16:creationId xmlns:a16="http://schemas.microsoft.com/office/drawing/2014/main" id="{8AE76929-D2B9-BC93-04FC-61BE82DBB6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666"/>
          <a:stretch/>
        </p:blipFill>
        <p:spPr bwMode="auto">
          <a:xfrm>
            <a:off x="0" y="0"/>
            <a:ext cx="12192000" cy="59088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EC80850-D692-5F1C-F5EC-EAB41B7FDC78}"/>
              </a:ext>
            </a:extLst>
          </p:cNvPr>
          <p:cNvSpPr txBox="1"/>
          <p:nvPr/>
        </p:nvSpPr>
        <p:spPr>
          <a:xfrm>
            <a:off x="0" y="4857135"/>
            <a:ext cx="12192000" cy="769441"/>
          </a:xfrm>
          <a:prstGeom prst="rect">
            <a:avLst/>
          </a:prstGeom>
          <a:noFill/>
        </p:spPr>
        <p:txBody>
          <a:bodyPr wrap="square" rtlCol="0">
            <a:spAutoFit/>
          </a:bodyPr>
          <a:lstStyle/>
          <a:p>
            <a:pPr algn="ctr"/>
            <a:r>
              <a:rPr lang="en-US" sz="4400" dirty="0">
                <a:solidFill>
                  <a:schemeClr val="bg1"/>
                </a:solidFill>
              </a:rPr>
              <a:t>You know nothing, Developer</a:t>
            </a:r>
            <a:endParaRPr lang="en-IN" sz="4400" dirty="0">
              <a:solidFill>
                <a:schemeClr val="bg1"/>
              </a:solidFill>
            </a:endParaRPr>
          </a:p>
        </p:txBody>
      </p:sp>
    </p:spTree>
    <p:extLst>
      <p:ext uri="{BB962C8B-B14F-4D97-AF65-F5344CB8AC3E}">
        <p14:creationId xmlns:p14="http://schemas.microsoft.com/office/powerpoint/2010/main" val="4244363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E63DD-0CA5-844C-6E23-E32BA2C9A3BF}"/>
              </a:ext>
            </a:extLst>
          </p:cNvPr>
          <p:cNvSpPr>
            <a:spLocks noGrp="1"/>
          </p:cNvSpPr>
          <p:nvPr>
            <p:ph type="title"/>
          </p:nvPr>
        </p:nvSpPr>
        <p:spPr>
          <a:xfrm>
            <a:off x="839788" y="457200"/>
            <a:ext cx="10840935" cy="1600200"/>
          </a:xfrm>
        </p:spPr>
        <p:txBody>
          <a:bodyPr anchor="b">
            <a:normAutofit/>
          </a:bodyPr>
          <a:lstStyle/>
          <a:p>
            <a:r>
              <a:rPr lang="en-IN" sz="4400" dirty="0"/>
              <a:t>What is Single sign on(SSO)?</a:t>
            </a:r>
          </a:p>
        </p:txBody>
      </p:sp>
      <p:pic>
        <p:nvPicPr>
          <p:cNvPr id="1030" name="Picture 6" descr="Image Decode SSO blog image 1">
            <a:extLst>
              <a:ext uri="{FF2B5EF4-FFF2-40B4-BE49-F238E27FC236}">
                <a16:creationId xmlns:a16="http://schemas.microsoft.com/office/drawing/2014/main" id="{65599B45-617C-8319-4BB0-F206FE5EEA4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6978" y="2141157"/>
            <a:ext cx="7475022" cy="3644073"/>
          </a:xfrm>
          <a:prstGeom prst="rect">
            <a:avLst/>
          </a:prstGeom>
          <a:solidFill>
            <a:srgbClr val="FFFFFF"/>
          </a:solidFill>
        </p:spPr>
      </p:pic>
      <p:sp>
        <p:nvSpPr>
          <p:cNvPr id="3" name="Content Placeholder 2">
            <a:extLst>
              <a:ext uri="{FF2B5EF4-FFF2-40B4-BE49-F238E27FC236}">
                <a16:creationId xmlns:a16="http://schemas.microsoft.com/office/drawing/2014/main" id="{4874E9B2-4F73-600D-0859-7CF1C29A7AEF}"/>
              </a:ext>
            </a:extLst>
          </p:cNvPr>
          <p:cNvSpPr>
            <a:spLocks noGrp="1"/>
          </p:cNvSpPr>
          <p:nvPr>
            <p:ph type="body" sz="half" idx="2"/>
          </p:nvPr>
        </p:nvSpPr>
        <p:spPr>
          <a:xfrm>
            <a:off x="839788" y="2057400"/>
            <a:ext cx="3932237" cy="3811588"/>
          </a:xfrm>
        </p:spPr>
        <p:txBody>
          <a:bodyPr>
            <a:normAutofit/>
          </a:bodyPr>
          <a:lstStyle/>
          <a:p>
            <a:r>
              <a:rPr lang="en-US" sz="2800" dirty="0"/>
              <a:t>Single sign on allows users to log in once with their credentials and access services without having to re-enter them over and over.</a:t>
            </a:r>
            <a:endParaRPr lang="en-IN" sz="2800" dirty="0"/>
          </a:p>
        </p:txBody>
      </p:sp>
    </p:spTree>
    <p:extLst>
      <p:ext uri="{BB962C8B-B14F-4D97-AF65-F5344CB8AC3E}">
        <p14:creationId xmlns:p14="http://schemas.microsoft.com/office/powerpoint/2010/main" val="2565598579"/>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C00000"/>
      </a:accent1>
      <a:accent2>
        <a:srgbClr val="FCBA06"/>
      </a:accent2>
      <a:accent3>
        <a:srgbClr val="A5A5A5"/>
      </a:accent3>
      <a:accent4>
        <a:srgbClr val="6F7173"/>
      </a:accent4>
      <a:accent5>
        <a:srgbClr val="003A56"/>
      </a:accent5>
      <a:accent6>
        <a:srgbClr val="70AD47"/>
      </a:accent6>
      <a:hlink>
        <a:srgbClr val="0563C1"/>
      </a:hlink>
      <a:folHlink>
        <a:srgbClr val="954F72"/>
      </a:folHlink>
    </a:clrScheme>
    <a:fontScheme name="ICSS">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reate.pptx" id="{4B84F7A1-4E27-437C-89FE-1035957ABD64}" vid="{64BBDFB3-4774-4D06-A47D-28B53E3843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A34BE609523324C97DA0E1B12C711F7" ma:contentTypeVersion="7" ma:contentTypeDescription="Create a new document." ma:contentTypeScope="" ma:versionID="57769d37477bcbaaba99812d180ca853">
  <xsd:schema xmlns:xsd="http://www.w3.org/2001/XMLSchema" xmlns:xs="http://www.w3.org/2001/XMLSchema" xmlns:p="http://schemas.microsoft.com/office/2006/metadata/properties" xmlns:ns2="14ed9194-5696-4740-b4b1-c7e1b1aa449e" targetNamespace="http://schemas.microsoft.com/office/2006/metadata/properties" ma:root="true" ma:fieldsID="8c24275bdd84f6ea1d5a0e9739451b42" ns2:_="">
    <xsd:import namespace="14ed9194-5696-4740-b4b1-c7e1b1aa449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ed9194-5696-4740-b4b1-c7e1b1aa449e"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3B6F581-EA92-4059-AB7C-5B8EF10A85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ed9194-5696-4740-b4b1-c7e1b1aa44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2464583-54A9-4C5C-A5CF-FE7510776599}">
  <ds:schemaRefs>
    <ds:schemaRef ds:uri="http://schemas.microsoft.com/sharepoint/v3/contenttype/forms"/>
  </ds:schemaRefs>
</ds:datastoreItem>
</file>

<file path=customXml/itemProps3.xml><?xml version="1.0" encoding="utf-8"?>
<ds:datastoreItem xmlns:ds="http://schemas.openxmlformats.org/officeDocument/2006/customXml" ds:itemID="{35DC9083-5E5D-4CA2-8D4B-2F572AD35D9C}">
  <ds:schemaRefs>
    <ds:schemaRef ds:uri="http://schemas.microsoft.com/office/2006/metadata/properties"/>
    <ds:schemaRef ds:uri="http://schemas.microsoft.com/office/infopath/2007/PartnerControls"/>
    <ds:schemaRef ds:uri="b9692f38-31ec-41e8-b0c7-46a793d2b0f3"/>
    <ds:schemaRef ds:uri="0cb492e9-63c8-444b-a504-0063c4399522"/>
  </ds:schemaRefs>
</ds:datastoreItem>
</file>

<file path=docProps/app.xml><?xml version="1.0" encoding="utf-8"?>
<Properties xmlns="http://schemas.openxmlformats.org/officeDocument/2006/extended-properties" xmlns:vt="http://schemas.openxmlformats.org/officeDocument/2006/docPropsVTypes">
  <Template>Final-LPT-PRIYA</Template>
  <TotalTime>2797</TotalTime>
  <Words>487</Words>
  <Application>Microsoft Office PowerPoint</Application>
  <PresentationFormat>Widescreen</PresentationFormat>
  <Paragraphs>83</Paragraphs>
  <Slides>18</Slides>
  <Notes>1</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Amazon Ember</vt:lpstr>
      <vt:lpstr>-apple-system</vt:lpstr>
      <vt:lpstr>Arial</vt:lpstr>
      <vt:lpstr>Calibri</vt:lpstr>
      <vt:lpstr>Roboto</vt:lpstr>
      <vt:lpstr>Segoe UI</vt:lpstr>
      <vt:lpstr>Office Theme</vt:lpstr>
      <vt:lpstr>PowerPoint Presentation</vt:lpstr>
      <vt:lpstr>A One Day  In Person Event</vt:lpstr>
      <vt:lpstr>PowerPoint Presentation</vt:lpstr>
      <vt:lpstr>SPEAKERS PANEL</vt:lpstr>
      <vt:lpstr>SPEAKERS PANEL</vt:lpstr>
      <vt:lpstr>SPEAKERS PANEL</vt:lpstr>
      <vt:lpstr>What we will learn</vt:lpstr>
      <vt:lpstr>PowerPoint Presentation</vt:lpstr>
      <vt:lpstr>What is Single sign on(SSO)?</vt:lpstr>
      <vt:lpstr>Why do we need SSO?</vt:lpstr>
      <vt:lpstr>What is Teams SSO?</vt:lpstr>
      <vt:lpstr>Microsoft Teams extensibility points</vt:lpstr>
      <vt:lpstr>SSO for tab app</vt:lpstr>
      <vt:lpstr>Demo</vt:lpstr>
      <vt:lpstr>SSO for bot app</vt:lpstr>
      <vt:lpstr>Demo</vt:lpstr>
      <vt:lpstr>PowerPoint Presentation</vt:lpstr>
      <vt:lpstr>SPEAKERS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 Gupta</dc:creator>
  <cp:lastModifiedBy>kunj sangani</cp:lastModifiedBy>
  <cp:revision>3</cp:revision>
  <dcterms:created xsi:type="dcterms:W3CDTF">2022-05-11T18:25:36Z</dcterms:created>
  <dcterms:modified xsi:type="dcterms:W3CDTF">2022-12-02T13:01:40Z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62bff6-504e-451d-8be0-4b457445afdc_Enabled">
    <vt:lpwstr>true</vt:lpwstr>
  </property>
  <property fmtid="{D5CDD505-2E9C-101B-9397-08002B2CF9AE}" pid="3" name="MSIP_Label_6c62bff6-504e-451d-8be0-4b457445afdc_SetDate">
    <vt:lpwstr>2021-08-11T19:17:51Z</vt:lpwstr>
  </property>
  <property fmtid="{D5CDD505-2E9C-101B-9397-08002B2CF9AE}" pid="4" name="MSIP_Label_6c62bff6-504e-451d-8be0-4b457445afdc_Method">
    <vt:lpwstr>Standard</vt:lpwstr>
  </property>
  <property fmtid="{D5CDD505-2E9C-101B-9397-08002B2CF9AE}" pid="5" name="MSIP_Label_6c62bff6-504e-451d-8be0-4b457445afdc_Name">
    <vt:lpwstr>6c62bff6-504e-451d-8be0-4b457445afdc</vt:lpwstr>
  </property>
  <property fmtid="{D5CDD505-2E9C-101B-9397-08002B2CF9AE}" pid="6" name="MSIP_Label_6c62bff6-504e-451d-8be0-4b457445afdc_SiteId">
    <vt:lpwstr>58415100-21bc-4a0f-8e01-cf9a2e17e365</vt:lpwstr>
  </property>
  <property fmtid="{D5CDD505-2E9C-101B-9397-08002B2CF9AE}" pid="7" name="MSIP_Label_6c62bff6-504e-451d-8be0-4b457445afdc_ActionId">
    <vt:lpwstr>a299f10b-d58b-49b7-9a00-009d6821bb9c</vt:lpwstr>
  </property>
  <property fmtid="{D5CDD505-2E9C-101B-9397-08002B2CF9AE}" pid="8" name="MSIP_Label_6c62bff6-504e-451d-8be0-4b457445afdc_ContentBits">
    <vt:lpwstr>0</vt:lpwstr>
  </property>
  <property fmtid="{D5CDD505-2E9C-101B-9397-08002B2CF9AE}" pid="9" name="ContentTypeId">
    <vt:lpwstr>0x0101003A34BE609523324C97DA0E1B12C711F7</vt:lpwstr>
  </property>
  <property fmtid="{D5CDD505-2E9C-101B-9397-08002B2CF9AE}" pid="10" name="MediaServiceImageTags">
    <vt:lpwstr/>
  </property>
</Properties>
</file>